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7010400" cy="9296400"/>
  <p:embeddedFontLst>
    <p:embeddedFont>
      <p:font typeface="Calibri" panose="020F0502020204030204" pitchFamily="34" charset="0"/>
      <p:regular r:id="rId33"/>
      <p:bold r:id="rId34"/>
      <p:italic r:id="rId35"/>
      <p:boldItalic r:id="rId36"/>
    </p:embeddedFont>
    <p:embeddedFont>
      <p:font typeface="Candara" panose="020E0502030303020204" pitchFamily="34" charset="0"/>
      <p:regular r:id="rId37"/>
      <p:bold r:id="rId38"/>
      <p:italic r:id="rId39"/>
      <p:boldItalic r:id="rId40"/>
    </p:embeddedFont>
    <p:embeddedFont>
      <p:font typeface="Cambria" panose="02040503050406030204" pitchFamily="18"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32072EC-DD90-4164-858B-B75FC8748C7F}">
  <a:tblStyle styleId="{432072EC-DD90-4164-858B-B75FC8748C7F}" styleName="Table_0">
    <a:wholeTbl>
      <a:tcTxStyle b="off" i="off">
        <a:font>
          <a:latin typeface="Candara"/>
          <a:ea typeface="Candara"/>
          <a:cs typeface="Candara"/>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7F2FF"/>
          </a:solidFill>
        </a:fill>
      </a:tcStyle>
    </a:wholeTbl>
    <a:band1H>
      <a:tcTxStyle/>
      <a:tcStyle>
        <a:tcBdr/>
        <a:fill>
          <a:solidFill>
            <a:srgbClr val="CCE5FE"/>
          </a:solidFill>
        </a:fill>
      </a:tcStyle>
    </a:band1H>
    <a:band2H>
      <a:tcTxStyle/>
      <a:tcStyle>
        <a:tcBdr/>
      </a:tcStyle>
    </a:band2H>
    <a:band1V>
      <a:tcTxStyle/>
      <a:tcStyle>
        <a:tcBdr/>
        <a:fill>
          <a:solidFill>
            <a:srgbClr val="CCE5FE"/>
          </a:solidFill>
        </a:fill>
      </a:tcStyle>
    </a:band1V>
    <a:band2V>
      <a:tcTxStyle/>
      <a:tcStyle>
        <a:tcBdr/>
      </a:tcStyle>
    </a:band2V>
    <a:lastCol>
      <a:tcTxStyle b="on" i="off">
        <a:font>
          <a:latin typeface="Candara"/>
          <a:ea typeface="Candara"/>
          <a:cs typeface="Candara"/>
        </a:font>
        <a:schemeClr val="lt1"/>
      </a:tcTxStyle>
      <a:tcStyle>
        <a:tcBdr/>
        <a:fill>
          <a:solidFill>
            <a:schemeClr val="accent1"/>
          </a:solidFill>
        </a:fill>
      </a:tcStyle>
    </a:lastCol>
    <a:firstCol>
      <a:tcTxStyle b="on" i="off">
        <a:font>
          <a:latin typeface="Candara"/>
          <a:ea typeface="Candara"/>
          <a:cs typeface="Candara"/>
        </a:font>
        <a:schemeClr val="lt1"/>
      </a:tcTxStyle>
      <a:tcStyle>
        <a:tcBdr/>
        <a:fill>
          <a:solidFill>
            <a:schemeClr val="accent1"/>
          </a:solidFill>
        </a:fill>
      </a:tcStyle>
    </a:firstCol>
    <a:lastRow>
      <a:tcTxStyle b="on" i="off">
        <a:font>
          <a:latin typeface="Candara"/>
          <a:ea typeface="Candara"/>
          <a:cs typeface="Candara"/>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seCell>
      <a:tcTxStyle/>
      <a:tcStyle>
        <a:tcBdr/>
      </a:tcStyle>
    </a:seCell>
    <a:swCell>
      <a:tcTxStyle/>
      <a:tcStyle>
        <a:tcBdr/>
      </a:tcStyle>
    </a:swCell>
    <a:firstRow>
      <a:tcTxStyle b="on" i="off">
        <a:font>
          <a:latin typeface="Candara"/>
          <a:ea typeface="Candara"/>
          <a:cs typeface="Candara"/>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4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8475" cy="466725"/>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0338" y="0"/>
            <a:ext cx="3038475" cy="466725"/>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1675" y="4473575"/>
            <a:ext cx="5607050" cy="3660775"/>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675"/>
            <a:ext cx="3038475" cy="466725"/>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701675" y="4473575"/>
            <a:ext cx="5607050" cy="36607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69" name="Shape 69"/>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701675" y="4473575"/>
            <a:ext cx="5607050" cy="36607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42" name="Shape 142"/>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701675" y="4473575"/>
            <a:ext cx="5607050" cy="36607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51" name="Shape 151"/>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701675" y="4473575"/>
            <a:ext cx="5607050" cy="36607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59" name="Shape 159"/>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701675" y="4473575"/>
            <a:ext cx="5607050" cy="36607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67" name="Shape 167"/>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701675" y="4473575"/>
            <a:ext cx="5607050" cy="36607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75" name="Shape 175"/>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701675" y="4473575"/>
            <a:ext cx="5607050" cy="36607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81" name="Shape 181"/>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701675" y="4473575"/>
            <a:ext cx="5607050" cy="36607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89" name="Shape 189"/>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701675" y="4473575"/>
            <a:ext cx="5607050" cy="36607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97" name="Shape 197"/>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txBox="1">
            <a:spLocks noGrp="1"/>
          </p:cNvSpPr>
          <p:nvPr>
            <p:ph type="body" idx="1"/>
          </p:nvPr>
        </p:nvSpPr>
        <p:spPr>
          <a:xfrm>
            <a:off x="701675" y="4473575"/>
            <a:ext cx="5607050" cy="36607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05" name="Shape 205"/>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701675" y="4473575"/>
            <a:ext cx="5607050" cy="36607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13" name="Shape 213"/>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txBox="1">
            <a:spLocks noGrp="1"/>
          </p:cNvSpPr>
          <p:nvPr>
            <p:ph type="body" idx="1"/>
          </p:nvPr>
        </p:nvSpPr>
        <p:spPr>
          <a:xfrm>
            <a:off x="701675" y="4473575"/>
            <a:ext cx="5607050" cy="36607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8" name="Shape 78"/>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701675" y="4473575"/>
            <a:ext cx="5607000" cy="3660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221" name="Shape 221"/>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701675" y="4473575"/>
            <a:ext cx="5607050" cy="36607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29" name="Shape 229"/>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701675" y="4473575"/>
            <a:ext cx="5607050" cy="36607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39" name="Shape 239"/>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701675" y="4473575"/>
            <a:ext cx="5607050" cy="36607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47" name="Shape 247"/>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701675" y="4473575"/>
            <a:ext cx="5607050" cy="36607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55" name="Shape 255"/>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701675" y="4473575"/>
            <a:ext cx="5607050" cy="36607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63" name="Shape 263"/>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txBox="1">
            <a:spLocks noGrp="1"/>
          </p:cNvSpPr>
          <p:nvPr>
            <p:ph type="body" idx="1"/>
          </p:nvPr>
        </p:nvSpPr>
        <p:spPr>
          <a:xfrm>
            <a:off x="701675" y="4473575"/>
            <a:ext cx="5607050" cy="36607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71" name="Shape 271"/>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txBox="1">
            <a:spLocks noGrp="1"/>
          </p:cNvSpPr>
          <p:nvPr>
            <p:ph type="body" idx="1"/>
          </p:nvPr>
        </p:nvSpPr>
        <p:spPr>
          <a:xfrm>
            <a:off x="701675" y="4473575"/>
            <a:ext cx="5607050" cy="36607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77" name="Shape 277"/>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txBox="1">
            <a:spLocks noGrp="1"/>
          </p:cNvSpPr>
          <p:nvPr>
            <p:ph type="body" idx="1"/>
          </p:nvPr>
        </p:nvSpPr>
        <p:spPr>
          <a:xfrm>
            <a:off x="701675" y="4473575"/>
            <a:ext cx="5607050" cy="36607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86" name="Shape 286"/>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txBox="1">
            <a:spLocks noGrp="1"/>
          </p:cNvSpPr>
          <p:nvPr>
            <p:ph type="body" idx="1"/>
          </p:nvPr>
        </p:nvSpPr>
        <p:spPr>
          <a:xfrm>
            <a:off x="701675" y="4473575"/>
            <a:ext cx="5607050" cy="36607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95" name="Shape 295"/>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701675" y="4473575"/>
            <a:ext cx="5607000" cy="3660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7" name="Shape 87"/>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701675" y="4473575"/>
            <a:ext cx="5607050" cy="36607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01" name="Shape 301"/>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701675" y="4473575"/>
            <a:ext cx="5607000" cy="3660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94" name="Shape 94"/>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701675" y="4473575"/>
            <a:ext cx="5607050" cy="36607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0" name="Shape 100"/>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701675" y="4473575"/>
            <a:ext cx="5607050" cy="36607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08" name="Shape 108"/>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701675" y="4473575"/>
            <a:ext cx="5607050" cy="36607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17" name="Shape 117"/>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701675" y="4473575"/>
            <a:ext cx="5607000" cy="3660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6" name="Shape 126"/>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701675" y="4473575"/>
            <a:ext cx="5607050" cy="3660775"/>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4" name="Shape 134"/>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Shape 14"/>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Shape 15"/>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Shape 1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311700" y="1474833"/>
            <a:ext cx="8520600" cy="26181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endParaRPr/>
          </a:p>
        </p:txBody>
      </p:sp>
      <p:sp>
        <p:nvSpPr>
          <p:cNvPr id="50" name="Shape 50"/>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1" name="Shape 5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Shape 5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Shape 55"/>
          <p:cNvSpPr txBox="1">
            <a:spLocks noGrp="1"/>
          </p:cNvSpPr>
          <p:nvPr>
            <p:ph type="body" idx="1"/>
          </p:nvPr>
        </p:nvSpPr>
        <p:spPr>
          <a:xfrm>
            <a:off x="872067" y="2675467"/>
            <a:ext cx="7408200" cy="34506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accent1"/>
              </a:buClr>
              <a:buSzPts val="2400"/>
              <a:buFont typeface="Noto Sans Symbols"/>
              <a:buChar char="∗"/>
              <a:defRPr sz="2400" b="0" i="0" u="none" strike="noStrike" cap="none">
                <a:solidFill>
                  <a:schemeClr val="dk2"/>
                </a:solidFill>
                <a:latin typeface="Candara"/>
                <a:ea typeface="Candara"/>
                <a:cs typeface="Candara"/>
                <a:sym typeface="Candara"/>
              </a:defRPr>
            </a:lvl1pPr>
            <a:lvl2pPr marL="914400" marR="0" lvl="1" indent="-368300" algn="l" rtl="0">
              <a:spcBef>
                <a:spcPts val="1600"/>
              </a:spcBef>
              <a:spcAft>
                <a:spcPts val="0"/>
              </a:spcAft>
              <a:buClr>
                <a:schemeClr val="accent1"/>
              </a:buClr>
              <a:buSzPts val="2200"/>
              <a:buFont typeface="Noto Sans Symbols"/>
              <a:buChar char="∗"/>
              <a:defRPr sz="2200" b="0" i="0" u="none" strike="noStrike" cap="none">
                <a:solidFill>
                  <a:schemeClr val="dk2"/>
                </a:solidFill>
                <a:latin typeface="Candara"/>
                <a:ea typeface="Candara"/>
                <a:cs typeface="Candara"/>
                <a:sym typeface="Candara"/>
              </a:defRPr>
            </a:lvl2pPr>
            <a:lvl3pPr marL="1371600" marR="0" lvl="2" indent="-355600" algn="l" rtl="0">
              <a:spcBef>
                <a:spcPts val="1600"/>
              </a:spcBef>
              <a:spcAft>
                <a:spcPts val="0"/>
              </a:spcAft>
              <a:buClr>
                <a:schemeClr val="accent1"/>
              </a:buClr>
              <a:buSzPts val="2000"/>
              <a:buFont typeface="Noto Sans Symbols"/>
              <a:buChar char="∗"/>
              <a:defRPr sz="2000" b="0" i="0" u="none" strike="noStrike" cap="none">
                <a:solidFill>
                  <a:schemeClr val="dk2"/>
                </a:solidFill>
                <a:latin typeface="Candara"/>
                <a:ea typeface="Candara"/>
                <a:cs typeface="Candara"/>
                <a:sym typeface="Candara"/>
              </a:defRPr>
            </a:lvl3pPr>
            <a:lvl4pPr marL="1828800" marR="0" lvl="3" indent="-342900" algn="l" rtl="0">
              <a:spcBef>
                <a:spcPts val="1600"/>
              </a:spcBef>
              <a:spcAft>
                <a:spcPts val="0"/>
              </a:spcAft>
              <a:buClr>
                <a:schemeClr val="accent1"/>
              </a:buClr>
              <a:buSzPts val="1800"/>
              <a:buFont typeface="Noto Sans Symbols"/>
              <a:buChar char="∗"/>
              <a:defRPr sz="1800" b="0" i="0" u="none" strike="noStrike" cap="none">
                <a:solidFill>
                  <a:schemeClr val="dk2"/>
                </a:solidFill>
                <a:latin typeface="Candara"/>
                <a:ea typeface="Candara"/>
                <a:cs typeface="Candara"/>
                <a:sym typeface="Candara"/>
              </a:defRPr>
            </a:lvl4pPr>
            <a:lvl5pPr marL="2286000" marR="0" lvl="4" indent="-330200" algn="l" rtl="0">
              <a:spcBef>
                <a:spcPts val="1600"/>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5pPr>
            <a:lvl6pPr marL="2743200" marR="0" lvl="5" indent="-317500" algn="l" rtl="0">
              <a:spcBef>
                <a:spcPts val="1600"/>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6pPr>
            <a:lvl7pPr marL="3200400" marR="0" lvl="6" indent="-317500" algn="l" rtl="0">
              <a:spcBef>
                <a:spcPts val="1600"/>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7pPr>
            <a:lvl8pPr marL="3657600" marR="0" lvl="7" indent="-317500" algn="l" rtl="0">
              <a:spcBef>
                <a:spcPts val="1600"/>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8pPr>
            <a:lvl9pPr marL="4114800" marR="0" lvl="8" indent="-317500" algn="l" rtl="0">
              <a:spcBef>
                <a:spcPts val="1600"/>
              </a:spcBef>
              <a:spcAft>
                <a:spcPts val="160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9pPr>
          </a:lstStyle>
          <a:p>
            <a:endParaRPr/>
          </a:p>
        </p:txBody>
      </p:sp>
      <p:sp>
        <p:nvSpPr>
          <p:cNvPr id="56" name="Shape 56"/>
          <p:cNvSpPr txBox="1">
            <a:spLocks noGrp="1"/>
          </p:cNvSpPr>
          <p:nvPr>
            <p:ph type="dt" idx="10"/>
          </p:nvPr>
        </p:nvSpPr>
        <p:spPr>
          <a:xfrm>
            <a:off x="5163672" y="6250164"/>
            <a:ext cx="3786600" cy="3651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1000">
                <a:solidFill>
                  <a:schemeClr val="dk2"/>
                </a:solidFill>
                <a:latin typeface="Candara"/>
                <a:ea typeface="Candara"/>
                <a:cs typeface="Candara"/>
                <a:sym typeface="Candara"/>
              </a:defRPr>
            </a:lvl1pPr>
            <a:lvl2pPr marL="457200" marR="0" lvl="1"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L="914400" marR="0" lvl="2"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L="1371600" marR="0" lvl="3"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L="1828800" marR="0" lvl="4"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L="2286000" marR="0" lvl="5"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L="2743200" marR="0" lvl="6"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L="3200400" marR="0" lvl="7"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L="3657600" marR="0" lvl="8"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57" name="Shape 57"/>
          <p:cNvSpPr txBox="1">
            <a:spLocks noGrp="1"/>
          </p:cNvSpPr>
          <p:nvPr>
            <p:ph type="ftr" idx="11"/>
          </p:nvPr>
        </p:nvSpPr>
        <p:spPr>
          <a:xfrm>
            <a:off x="193638" y="6250164"/>
            <a:ext cx="3786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000">
                <a:solidFill>
                  <a:schemeClr val="dk2"/>
                </a:solidFill>
                <a:latin typeface="Candara"/>
                <a:ea typeface="Candara"/>
                <a:cs typeface="Candara"/>
                <a:sym typeface="Candara"/>
              </a:defRPr>
            </a:lvl1pPr>
            <a:lvl2pPr marL="457200" marR="0" lvl="1"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L="914400" marR="0" lvl="2"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L="1371600" marR="0" lvl="3"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L="1828800" marR="0" lvl="4"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L="2286000" marR="0" lvl="5"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L="2743200" marR="0" lvl="6"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L="3200400" marR="0" lvl="7"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L="3657600" marR="0" lvl="8"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58" name="Shape 58"/>
          <p:cNvSpPr txBox="1">
            <a:spLocks noGrp="1"/>
          </p:cNvSpPr>
          <p:nvPr>
            <p:ph type="sldNum" idx="12"/>
          </p:nvPr>
        </p:nvSpPr>
        <p:spPr>
          <a:xfrm>
            <a:off x="3991088" y="6250163"/>
            <a:ext cx="11619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a:solidFill>
                  <a:schemeClr val="dk2"/>
                </a:solidFill>
                <a:latin typeface="Candara"/>
                <a:ea typeface="Candara"/>
                <a:cs typeface="Candara"/>
                <a:sym typeface="Candara"/>
              </a:defRPr>
            </a:lvl1pPr>
            <a:lvl2pPr marL="0" marR="0" lvl="1" indent="0" algn="ctr" rtl="0">
              <a:spcBef>
                <a:spcPts val="0"/>
              </a:spcBef>
              <a:buNone/>
              <a:defRPr sz="1000">
                <a:solidFill>
                  <a:schemeClr val="dk2"/>
                </a:solidFill>
                <a:latin typeface="Candara"/>
                <a:ea typeface="Candara"/>
                <a:cs typeface="Candara"/>
                <a:sym typeface="Candara"/>
              </a:defRPr>
            </a:lvl2pPr>
            <a:lvl3pPr marL="0" marR="0" lvl="2" indent="0" algn="ctr" rtl="0">
              <a:spcBef>
                <a:spcPts val="0"/>
              </a:spcBef>
              <a:buNone/>
              <a:defRPr sz="1000">
                <a:solidFill>
                  <a:schemeClr val="dk2"/>
                </a:solidFill>
                <a:latin typeface="Candara"/>
                <a:ea typeface="Candara"/>
                <a:cs typeface="Candara"/>
                <a:sym typeface="Candara"/>
              </a:defRPr>
            </a:lvl3pPr>
            <a:lvl4pPr marL="0" marR="0" lvl="3" indent="0" algn="ctr" rtl="0">
              <a:spcBef>
                <a:spcPts val="0"/>
              </a:spcBef>
              <a:buNone/>
              <a:defRPr sz="1000">
                <a:solidFill>
                  <a:schemeClr val="dk2"/>
                </a:solidFill>
                <a:latin typeface="Candara"/>
                <a:ea typeface="Candara"/>
                <a:cs typeface="Candara"/>
                <a:sym typeface="Candara"/>
              </a:defRPr>
            </a:lvl4pPr>
            <a:lvl5pPr marL="0" marR="0" lvl="4" indent="0" algn="ctr" rtl="0">
              <a:spcBef>
                <a:spcPts val="0"/>
              </a:spcBef>
              <a:buNone/>
              <a:defRPr sz="1000">
                <a:solidFill>
                  <a:schemeClr val="dk2"/>
                </a:solidFill>
                <a:latin typeface="Candara"/>
                <a:ea typeface="Candara"/>
                <a:cs typeface="Candara"/>
                <a:sym typeface="Candara"/>
              </a:defRPr>
            </a:lvl5pPr>
            <a:lvl6pPr marL="0" marR="0" lvl="5" indent="0" algn="ctr" rtl="0">
              <a:spcBef>
                <a:spcPts val="0"/>
              </a:spcBef>
              <a:buNone/>
              <a:defRPr sz="1000">
                <a:solidFill>
                  <a:schemeClr val="dk2"/>
                </a:solidFill>
                <a:latin typeface="Candara"/>
                <a:ea typeface="Candara"/>
                <a:cs typeface="Candara"/>
                <a:sym typeface="Candara"/>
              </a:defRPr>
            </a:lvl6pPr>
            <a:lvl7pPr marL="0" marR="0" lvl="6" indent="0" algn="ctr" rtl="0">
              <a:spcBef>
                <a:spcPts val="0"/>
              </a:spcBef>
              <a:buNone/>
              <a:defRPr sz="1000">
                <a:solidFill>
                  <a:schemeClr val="dk2"/>
                </a:solidFill>
                <a:latin typeface="Candara"/>
                <a:ea typeface="Candara"/>
                <a:cs typeface="Candara"/>
                <a:sym typeface="Candara"/>
              </a:defRPr>
            </a:lvl7pPr>
            <a:lvl8pPr marL="0" marR="0" lvl="7" indent="0" algn="ctr" rtl="0">
              <a:spcBef>
                <a:spcPts val="0"/>
              </a:spcBef>
              <a:buNone/>
              <a:defRPr sz="1000">
                <a:solidFill>
                  <a:schemeClr val="dk2"/>
                </a:solidFill>
                <a:latin typeface="Candara"/>
                <a:ea typeface="Candara"/>
                <a:cs typeface="Candara"/>
                <a:sym typeface="Candara"/>
              </a:defRPr>
            </a:lvl8pPr>
            <a:lvl9pPr marL="0" marR="0" lvl="8" indent="0" algn="ctr" rtl="0">
              <a:spcBef>
                <a:spcPts val="0"/>
              </a:spcBef>
              <a:buNone/>
              <a:defRPr sz="1000">
                <a:solidFill>
                  <a:schemeClr val="dk2"/>
                </a:solidFill>
                <a:latin typeface="Candara"/>
                <a:ea typeface="Candara"/>
                <a:cs typeface="Candara"/>
                <a:sym typeface="Candara"/>
              </a:defRPr>
            </a:lvl9pPr>
          </a:lstStyle>
          <a:p>
            <a:pPr marL="0" lvl="0" indent="0">
              <a:spcBef>
                <a:spcPts val="0"/>
              </a:spcBef>
              <a:spcAft>
                <a:spcPts val="0"/>
              </a:spcAft>
              <a:buNone/>
            </a:pPr>
            <a:fld id="{00000000-1234-1234-1234-123412341234}" type="slidenum">
              <a:rPr lang="en-US"/>
              <a:t>‹#›</a:t>
            </a:fld>
            <a:endParaRPr/>
          </a:p>
        </p:txBody>
      </p:sp>
      <p:sp>
        <p:nvSpPr>
          <p:cNvPr id="59" name="Shape 59"/>
          <p:cNvSpPr txBox="1">
            <a:spLocks noGrp="1"/>
          </p:cNvSpPr>
          <p:nvPr>
            <p:ph type="title"/>
          </p:nvPr>
        </p:nvSpPr>
        <p:spPr>
          <a:xfrm>
            <a:off x="457200" y="338328"/>
            <a:ext cx="8229600" cy="12528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rgbClr val="FFFFFF"/>
              </a:buClr>
              <a:buSzPts val="4400"/>
              <a:buFont typeface="Candara"/>
              <a:buNone/>
              <a:defRPr sz="4400" b="0" i="0" u="none" strike="noStrike" cap="none">
                <a:solidFill>
                  <a:srgbClr val="FFFFFF"/>
                </a:solidFill>
                <a:latin typeface="Candara"/>
                <a:ea typeface="Candara"/>
                <a:cs typeface="Candara"/>
                <a:sym typeface="Candara"/>
              </a:defRPr>
            </a:lvl1pPr>
            <a:lvl2pPr marL="0" marR="0" lvl="1" indent="0" algn="l" rtl="0">
              <a:spcBef>
                <a:spcPts val="0"/>
              </a:spcBef>
              <a:spcAft>
                <a:spcPts val="0"/>
              </a:spcAft>
              <a:buSzPts val="2800"/>
              <a:buNone/>
              <a:defRPr sz="1800" b="0" i="0" u="none" strike="noStrike" cap="none">
                <a:solidFill>
                  <a:schemeClr val="dk2"/>
                </a:solidFill>
              </a:defRPr>
            </a:lvl2pPr>
            <a:lvl3pPr marL="0" marR="0" lvl="2" indent="0" algn="l" rtl="0">
              <a:spcBef>
                <a:spcPts val="0"/>
              </a:spcBef>
              <a:spcAft>
                <a:spcPts val="0"/>
              </a:spcAft>
              <a:buSzPts val="2800"/>
              <a:buNone/>
              <a:defRPr sz="1800" b="0" i="0" u="none" strike="noStrike" cap="none">
                <a:solidFill>
                  <a:schemeClr val="dk2"/>
                </a:solidFill>
              </a:defRPr>
            </a:lvl3pPr>
            <a:lvl4pPr marL="0" marR="0" lvl="3" indent="0" algn="l" rtl="0">
              <a:spcBef>
                <a:spcPts val="0"/>
              </a:spcBef>
              <a:spcAft>
                <a:spcPts val="0"/>
              </a:spcAft>
              <a:buSzPts val="2800"/>
              <a:buNone/>
              <a:defRPr sz="1800" b="0" i="0" u="none" strike="noStrike" cap="none">
                <a:solidFill>
                  <a:schemeClr val="dk2"/>
                </a:solidFill>
              </a:defRPr>
            </a:lvl4pPr>
            <a:lvl5pPr marL="0" marR="0" lvl="4" indent="0" algn="l" rtl="0">
              <a:spcBef>
                <a:spcPts val="0"/>
              </a:spcBef>
              <a:spcAft>
                <a:spcPts val="0"/>
              </a:spcAft>
              <a:buSzPts val="2800"/>
              <a:buNone/>
              <a:defRPr sz="1800" b="0" i="0" u="none" strike="noStrike" cap="none">
                <a:solidFill>
                  <a:schemeClr val="dk2"/>
                </a:solidFill>
              </a:defRPr>
            </a:lvl5pPr>
            <a:lvl6pPr marL="0" marR="0" lvl="5" indent="0" algn="l" rtl="0">
              <a:spcBef>
                <a:spcPts val="0"/>
              </a:spcBef>
              <a:spcAft>
                <a:spcPts val="0"/>
              </a:spcAft>
              <a:buSzPts val="2800"/>
              <a:buNone/>
              <a:defRPr sz="1800" b="0" i="0" u="none" strike="noStrike" cap="none">
                <a:solidFill>
                  <a:schemeClr val="dk2"/>
                </a:solidFill>
              </a:defRPr>
            </a:lvl6pPr>
            <a:lvl7pPr marL="0" marR="0" lvl="6" indent="0" algn="l" rtl="0">
              <a:spcBef>
                <a:spcPts val="0"/>
              </a:spcBef>
              <a:spcAft>
                <a:spcPts val="0"/>
              </a:spcAft>
              <a:buSzPts val="2800"/>
              <a:buNone/>
              <a:defRPr sz="1800" b="0" i="0" u="none" strike="noStrike" cap="none">
                <a:solidFill>
                  <a:schemeClr val="dk2"/>
                </a:solidFill>
              </a:defRPr>
            </a:lvl7pPr>
            <a:lvl8pPr marL="0" marR="0" lvl="7" indent="0" algn="l" rtl="0">
              <a:spcBef>
                <a:spcPts val="0"/>
              </a:spcBef>
              <a:spcAft>
                <a:spcPts val="0"/>
              </a:spcAft>
              <a:buSzPts val="2800"/>
              <a:buNone/>
              <a:defRPr sz="1800" b="0" i="0" u="none" strike="noStrike" cap="none">
                <a:solidFill>
                  <a:schemeClr val="dk2"/>
                </a:solidFill>
              </a:defRPr>
            </a:lvl8pPr>
            <a:lvl9pPr marL="0" marR="0" lvl="8" indent="0" algn="l" rtl="0">
              <a:spcBef>
                <a:spcPts val="0"/>
              </a:spcBef>
              <a:spcAft>
                <a:spcPts val="0"/>
              </a:spcAft>
              <a:buSzPts val="2800"/>
              <a:buNone/>
              <a:defRPr sz="1800" b="0" i="0" u="none" strike="noStrike" cap="none">
                <a:solidFill>
                  <a:schemeClr val="dk2"/>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338328"/>
            <a:ext cx="8229600" cy="12528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Clr>
                <a:srgbClr val="FFFFFF"/>
              </a:buClr>
              <a:buSzPts val="4400"/>
              <a:buFont typeface="Candara"/>
              <a:buNone/>
              <a:defRPr sz="4400" b="0" i="0" u="none" strike="noStrike" cap="none">
                <a:solidFill>
                  <a:srgbClr val="FFFFFF"/>
                </a:solidFill>
                <a:latin typeface="Candara"/>
                <a:ea typeface="Candara"/>
                <a:cs typeface="Candara"/>
                <a:sym typeface="Candara"/>
              </a:defRPr>
            </a:lvl1pPr>
            <a:lvl2pPr marL="0" marR="0" lvl="1" indent="0" algn="l" rtl="0">
              <a:spcBef>
                <a:spcPts val="0"/>
              </a:spcBef>
              <a:spcAft>
                <a:spcPts val="0"/>
              </a:spcAft>
              <a:buSzPts val="2800"/>
              <a:buNone/>
              <a:defRPr sz="1800" b="0" i="0" u="none" strike="noStrike" cap="none">
                <a:solidFill>
                  <a:schemeClr val="dk2"/>
                </a:solidFill>
              </a:defRPr>
            </a:lvl2pPr>
            <a:lvl3pPr marL="0" marR="0" lvl="2" indent="0" algn="l" rtl="0">
              <a:spcBef>
                <a:spcPts val="0"/>
              </a:spcBef>
              <a:spcAft>
                <a:spcPts val="0"/>
              </a:spcAft>
              <a:buSzPts val="2800"/>
              <a:buNone/>
              <a:defRPr sz="1800" b="0" i="0" u="none" strike="noStrike" cap="none">
                <a:solidFill>
                  <a:schemeClr val="dk2"/>
                </a:solidFill>
              </a:defRPr>
            </a:lvl3pPr>
            <a:lvl4pPr marL="0" marR="0" lvl="3" indent="0" algn="l" rtl="0">
              <a:spcBef>
                <a:spcPts val="0"/>
              </a:spcBef>
              <a:spcAft>
                <a:spcPts val="0"/>
              </a:spcAft>
              <a:buSzPts val="2800"/>
              <a:buNone/>
              <a:defRPr sz="1800" b="0" i="0" u="none" strike="noStrike" cap="none">
                <a:solidFill>
                  <a:schemeClr val="dk2"/>
                </a:solidFill>
              </a:defRPr>
            </a:lvl4pPr>
            <a:lvl5pPr marL="0" marR="0" lvl="4" indent="0" algn="l" rtl="0">
              <a:spcBef>
                <a:spcPts val="0"/>
              </a:spcBef>
              <a:spcAft>
                <a:spcPts val="0"/>
              </a:spcAft>
              <a:buSzPts val="2800"/>
              <a:buNone/>
              <a:defRPr sz="1800" b="0" i="0" u="none" strike="noStrike" cap="none">
                <a:solidFill>
                  <a:schemeClr val="dk2"/>
                </a:solidFill>
              </a:defRPr>
            </a:lvl5pPr>
            <a:lvl6pPr marL="0" marR="0" lvl="5" indent="0" algn="l" rtl="0">
              <a:spcBef>
                <a:spcPts val="0"/>
              </a:spcBef>
              <a:spcAft>
                <a:spcPts val="0"/>
              </a:spcAft>
              <a:buSzPts val="2800"/>
              <a:buNone/>
              <a:defRPr sz="1800" b="0" i="0" u="none" strike="noStrike" cap="none">
                <a:solidFill>
                  <a:schemeClr val="dk2"/>
                </a:solidFill>
              </a:defRPr>
            </a:lvl6pPr>
            <a:lvl7pPr marL="0" marR="0" lvl="6" indent="0" algn="l" rtl="0">
              <a:spcBef>
                <a:spcPts val="0"/>
              </a:spcBef>
              <a:spcAft>
                <a:spcPts val="0"/>
              </a:spcAft>
              <a:buSzPts val="2800"/>
              <a:buNone/>
              <a:defRPr sz="1800" b="0" i="0" u="none" strike="noStrike" cap="none">
                <a:solidFill>
                  <a:schemeClr val="dk2"/>
                </a:solidFill>
              </a:defRPr>
            </a:lvl7pPr>
            <a:lvl8pPr marL="0" marR="0" lvl="7" indent="0" algn="l" rtl="0">
              <a:spcBef>
                <a:spcPts val="0"/>
              </a:spcBef>
              <a:spcAft>
                <a:spcPts val="0"/>
              </a:spcAft>
              <a:buSzPts val="2800"/>
              <a:buNone/>
              <a:defRPr sz="1800" b="0" i="0" u="none" strike="noStrike" cap="none">
                <a:solidFill>
                  <a:schemeClr val="dk2"/>
                </a:solidFill>
              </a:defRPr>
            </a:lvl8pPr>
            <a:lvl9pPr marL="0" marR="0" lvl="8" indent="0" algn="l" rtl="0">
              <a:spcBef>
                <a:spcPts val="0"/>
              </a:spcBef>
              <a:spcAft>
                <a:spcPts val="0"/>
              </a:spcAft>
              <a:buSzPts val="2800"/>
              <a:buNone/>
              <a:defRPr sz="1800" b="0" i="0" u="none" strike="noStrike" cap="none">
                <a:solidFill>
                  <a:schemeClr val="dk2"/>
                </a:solidFill>
              </a:defRPr>
            </a:lvl9pPr>
          </a:lstStyle>
          <a:p>
            <a:endParaRPr/>
          </a:p>
        </p:txBody>
      </p:sp>
      <p:sp>
        <p:nvSpPr>
          <p:cNvPr id="62" name="Shape 62"/>
          <p:cNvSpPr txBox="1">
            <a:spLocks noGrp="1"/>
          </p:cNvSpPr>
          <p:nvPr>
            <p:ph type="dt" idx="10"/>
          </p:nvPr>
        </p:nvSpPr>
        <p:spPr>
          <a:xfrm>
            <a:off x="5163672" y="6250164"/>
            <a:ext cx="3786600" cy="365100"/>
          </a:xfrm>
          <a:prstGeom prst="rect">
            <a:avLst/>
          </a:prstGeom>
          <a:noFill/>
          <a:ln>
            <a:noFill/>
          </a:ln>
        </p:spPr>
        <p:txBody>
          <a:bodyPr spcFirstLastPara="1" wrap="square" lIns="91425" tIns="91425" rIns="91425" bIns="91425" anchor="ctr" anchorCtr="0"/>
          <a:lstStyle>
            <a:lvl1pPr marL="0" marR="0" lvl="0" indent="0" algn="r" rtl="0">
              <a:spcBef>
                <a:spcPts val="0"/>
              </a:spcBef>
              <a:spcAft>
                <a:spcPts val="0"/>
              </a:spcAft>
              <a:buSzPts val="1400"/>
              <a:buNone/>
              <a:defRPr sz="1000">
                <a:solidFill>
                  <a:schemeClr val="dk2"/>
                </a:solidFill>
                <a:latin typeface="Candara"/>
                <a:ea typeface="Candara"/>
                <a:cs typeface="Candara"/>
                <a:sym typeface="Candara"/>
              </a:defRPr>
            </a:lvl1pPr>
            <a:lvl2pPr marL="457200" marR="0" lvl="1"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L="914400" marR="0" lvl="2"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L="1371600" marR="0" lvl="3"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L="1828800" marR="0" lvl="4"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L="2286000" marR="0" lvl="5"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L="2743200" marR="0" lvl="6"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L="3200400" marR="0" lvl="7"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L="3657600" marR="0" lvl="8"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63" name="Shape 63"/>
          <p:cNvSpPr txBox="1">
            <a:spLocks noGrp="1"/>
          </p:cNvSpPr>
          <p:nvPr>
            <p:ph type="ftr" idx="11"/>
          </p:nvPr>
        </p:nvSpPr>
        <p:spPr>
          <a:xfrm>
            <a:off x="193638" y="6250164"/>
            <a:ext cx="3786600" cy="365100"/>
          </a:xfrm>
          <a:prstGeom prst="rect">
            <a:avLst/>
          </a:prstGeom>
          <a:noFill/>
          <a:ln>
            <a:noFill/>
          </a:ln>
        </p:spPr>
        <p:txBody>
          <a:bodyPr spcFirstLastPara="1" wrap="square" lIns="91425" tIns="91425" rIns="91425" bIns="91425" anchor="ctr" anchorCtr="0"/>
          <a:lstStyle>
            <a:lvl1pPr marL="0" marR="0" lvl="0" indent="0" algn="l" rtl="0">
              <a:spcBef>
                <a:spcPts val="0"/>
              </a:spcBef>
              <a:spcAft>
                <a:spcPts val="0"/>
              </a:spcAft>
              <a:buSzPts val="1400"/>
              <a:buNone/>
              <a:defRPr sz="1000">
                <a:solidFill>
                  <a:schemeClr val="dk2"/>
                </a:solidFill>
                <a:latin typeface="Candara"/>
                <a:ea typeface="Candara"/>
                <a:cs typeface="Candara"/>
                <a:sym typeface="Candara"/>
              </a:defRPr>
            </a:lvl1pPr>
            <a:lvl2pPr marL="457200" marR="0" lvl="1"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L="914400" marR="0" lvl="2"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L="1371600" marR="0" lvl="3"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L="1828800" marR="0" lvl="4"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L="2286000" marR="0" lvl="5"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L="2743200" marR="0" lvl="6"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L="3200400" marR="0" lvl="7"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L="3657600" marR="0" lvl="8"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64" name="Shape 64"/>
          <p:cNvSpPr txBox="1">
            <a:spLocks noGrp="1"/>
          </p:cNvSpPr>
          <p:nvPr>
            <p:ph type="sldNum" idx="12"/>
          </p:nvPr>
        </p:nvSpPr>
        <p:spPr>
          <a:xfrm>
            <a:off x="3991088" y="6250163"/>
            <a:ext cx="11619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a:solidFill>
                  <a:schemeClr val="dk2"/>
                </a:solidFill>
                <a:latin typeface="Candara"/>
                <a:ea typeface="Candara"/>
                <a:cs typeface="Candara"/>
                <a:sym typeface="Candara"/>
              </a:defRPr>
            </a:lvl1pPr>
            <a:lvl2pPr marL="0" marR="0" lvl="1" indent="0" algn="ctr" rtl="0">
              <a:spcBef>
                <a:spcPts val="0"/>
              </a:spcBef>
              <a:buNone/>
              <a:defRPr sz="1000">
                <a:solidFill>
                  <a:schemeClr val="dk2"/>
                </a:solidFill>
                <a:latin typeface="Candara"/>
                <a:ea typeface="Candara"/>
                <a:cs typeface="Candara"/>
                <a:sym typeface="Candara"/>
              </a:defRPr>
            </a:lvl2pPr>
            <a:lvl3pPr marL="0" marR="0" lvl="2" indent="0" algn="ctr" rtl="0">
              <a:spcBef>
                <a:spcPts val="0"/>
              </a:spcBef>
              <a:buNone/>
              <a:defRPr sz="1000">
                <a:solidFill>
                  <a:schemeClr val="dk2"/>
                </a:solidFill>
                <a:latin typeface="Candara"/>
                <a:ea typeface="Candara"/>
                <a:cs typeface="Candara"/>
                <a:sym typeface="Candara"/>
              </a:defRPr>
            </a:lvl3pPr>
            <a:lvl4pPr marL="0" marR="0" lvl="3" indent="0" algn="ctr" rtl="0">
              <a:spcBef>
                <a:spcPts val="0"/>
              </a:spcBef>
              <a:buNone/>
              <a:defRPr sz="1000">
                <a:solidFill>
                  <a:schemeClr val="dk2"/>
                </a:solidFill>
                <a:latin typeface="Candara"/>
                <a:ea typeface="Candara"/>
                <a:cs typeface="Candara"/>
                <a:sym typeface="Candara"/>
              </a:defRPr>
            </a:lvl4pPr>
            <a:lvl5pPr marL="0" marR="0" lvl="4" indent="0" algn="ctr" rtl="0">
              <a:spcBef>
                <a:spcPts val="0"/>
              </a:spcBef>
              <a:buNone/>
              <a:defRPr sz="1000">
                <a:solidFill>
                  <a:schemeClr val="dk2"/>
                </a:solidFill>
                <a:latin typeface="Candara"/>
                <a:ea typeface="Candara"/>
                <a:cs typeface="Candara"/>
                <a:sym typeface="Candara"/>
              </a:defRPr>
            </a:lvl5pPr>
            <a:lvl6pPr marL="0" marR="0" lvl="5" indent="0" algn="ctr" rtl="0">
              <a:spcBef>
                <a:spcPts val="0"/>
              </a:spcBef>
              <a:buNone/>
              <a:defRPr sz="1000">
                <a:solidFill>
                  <a:schemeClr val="dk2"/>
                </a:solidFill>
                <a:latin typeface="Candara"/>
                <a:ea typeface="Candara"/>
                <a:cs typeface="Candara"/>
                <a:sym typeface="Candara"/>
              </a:defRPr>
            </a:lvl6pPr>
            <a:lvl7pPr marL="0" marR="0" lvl="6" indent="0" algn="ctr" rtl="0">
              <a:spcBef>
                <a:spcPts val="0"/>
              </a:spcBef>
              <a:buNone/>
              <a:defRPr sz="1000">
                <a:solidFill>
                  <a:schemeClr val="dk2"/>
                </a:solidFill>
                <a:latin typeface="Candara"/>
                <a:ea typeface="Candara"/>
                <a:cs typeface="Candara"/>
                <a:sym typeface="Candara"/>
              </a:defRPr>
            </a:lvl7pPr>
            <a:lvl8pPr marL="0" marR="0" lvl="7" indent="0" algn="ctr" rtl="0">
              <a:spcBef>
                <a:spcPts val="0"/>
              </a:spcBef>
              <a:buNone/>
              <a:defRPr sz="1000">
                <a:solidFill>
                  <a:schemeClr val="dk2"/>
                </a:solidFill>
                <a:latin typeface="Candara"/>
                <a:ea typeface="Candara"/>
                <a:cs typeface="Candara"/>
                <a:sym typeface="Candara"/>
              </a:defRPr>
            </a:lvl8pPr>
            <a:lvl9pPr marL="0" marR="0" lvl="8" indent="0" algn="ctr" rtl="0">
              <a:spcBef>
                <a:spcPts val="0"/>
              </a:spcBef>
              <a:buNone/>
              <a:defRPr sz="1000">
                <a:solidFill>
                  <a:schemeClr val="dk2"/>
                </a:solidFill>
                <a:latin typeface="Candara"/>
                <a:ea typeface="Candara"/>
                <a:cs typeface="Candara"/>
                <a:sym typeface="Candara"/>
              </a:defRPr>
            </a:lvl9pPr>
          </a:lstStyle>
          <a:p>
            <a:pPr marL="0" lvl="0" indent="0">
              <a:spcBef>
                <a:spcPts val="0"/>
              </a:spcBef>
              <a:spcAft>
                <a:spcPts val="0"/>
              </a:spcAft>
              <a:buNone/>
            </a:pPr>
            <a:fld id="{00000000-1234-1234-1234-123412341234}" type="slidenum">
              <a:rPr lang="en-US"/>
              <a:t>‹#›</a:t>
            </a:fld>
            <a:endParaRPr/>
          </a:p>
        </p:txBody>
      </p:sp>
      <p:sp>
        <p:nvSpPr>
          <p:cNvPr id="65" name="Shape 65"/>
          <p:cNvSpPr txBox="1">
            <a:spLocks noGrp="1"/>
          </p:cNvSpPr>
          <p:nvPr>
            <p:ph type="body" idx="1"/>
          </p:nvPr>
        </p:nvSpPr>
        <p:spPr>
          <a:xfrm>
            <a:off x="676655" y="2679192"/>
            <a:ext cx="3822300" cy="34473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accent1"/>
              </a:buClr>
              <a:buSzPts val="2400"/>
              <a:buFont typeface="Noto Sans Symbols"/>
              <a:buChar char="∗"/>
              <a:defRPr sz="2400" b="0" i="0" u="none" strike="noStrike" cap="none">
                <a:solidFill>
                  <a:schemeClr val="dk2"/>
                </a:solidFill>
                <a:latin typeface="Candara"/>
                <a:ea typeface="Candara"/>
                <a:cs typeface="Candara"/>
                <a:sym typeface="Candara"/>
              </a:defRPr>
            </a:lvl1pPr>
            <a:lvl2pPr marL="914400" marR="0" lvl="1" indent="-368300" algn="l" rtl="0">
              <a:spcBef>
                <a:spcPts val="1600"/>
              </a:spcBef>
              <a:spcAft>
                <a:spcPts val="0"/>
              </a:spcAft>
              <a:buClr>
                <a:schemeClr val="accent1"/>
              </a:buClr>
              <a:buSzPts val="2200"/>
              <a:buFont typeface="Noto Sans Symbols"/>
              <a:buChar char="∗"/>
              <a:defRPr sz="2200" b="0" i="0" u="none" strike="noStrike" cap="none">
                <a:solidFill>
                  <a:schemeClr val="dk2"/>
                </a:solidFill>
                <a:latin typeface="Candara"/>
                <a:ea typeface="Candara"/>
                <a:cs typeface="Candara"/>
                <a:sym typeface="Candara"/>
              </a:defRPr>
            </a:lvl2pPr>
            <a:lvl3pPr marL="1371600" marR="0" lvl="2" indent="-355600" algn="l" rtl="0">
              <a:spcBef>
                <a:spcPts val="1600"/>
              </a:spcBef>
              <a:spcAft>
                <a:spcPts val="0"/>
              </a:spcAft>
              <a:buClr>
                <a:schemeClr val="accent1"/>
              </a:buClr>
              <a:buSzPts val="2000"/>
              <a:buFont typeface="Noto Sans Symbols"/>
              <a:buChar char="∗"/>
              <a:defRPr sz="2000" b="0" i="0" u="none" strike="noStrike" cap="none">
                <a:solidFill>
                  <a:schemeClr val="dk2"/>
                </a:solidFill>
                <a:latin typeface="Candara"/>
                <a:ea typeface="Candara"/>
                <a:cs typeface="Candara"/>
                <a:sym typeface="Candara"/>
              </a:defRPr>
            </a:lvl3pPr>
            <a:lvl4pPr marL="1828800" marR="0" lvl="3" indent="-342900" algn="l" rtl="0">
              <a:spcBef>
                <a:spcPts val="1600"/>
              </a:spcBef>
              <a:spcAft>
                <a:spcPts val="0"/>
              </a:spcAft>
              <a:buClr>
                <a:schemeClr val="accent1"/>
              </a:buClr>
              <a:buSzPts val="1800"/>
              <a:buFont typeface="Noto Sans Symbols"/>
              <a:buChar char="∗"/>
              <a:defRPr sz="1800" b="0" i="0" u="none" strike="noStrike" cap="none">
                <a:solidFill>
                  <a:schemeClr val="dk2"/>
                </a:solidFill>
                <a:latin typeface="Candara"/>
                <a:ea typeface="Candara"/>
                <a:cs typeface="Candara"/>
                <a:sym typeface="Candara"/>
              </a:defRPr>
            </a:lvl4pPr>
            <a:lvl5pPr marL="2286000" marR="0" lvl="4" indent="-330200" algn="l" rtl="0">
              <a:spcBef>
                <a:spcPts val="1600"/>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5pPr>
            <a:lvl6pPr marL="2743200" marR="0" lvl="5" indent="-317500" algn="l" rtl="0">
              <a:spcBef>
                <a:spcPts val="1600"/>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6pPr>
            <a:lvl7pPr marL="3200400" marR="0" lvl="6" indent="-317500" algn="l" rtl="0">
              <a:spcBef>
                <a:spcPts val="1600"/>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7pPr>
            <a:lvl8pPr marL="3657600" marR="0" lvl="7" indent="-317500" algn="l" rtl="0">
              <a:spcBef>
                <a:spcPts val="1600"/>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8pPr>
            <a:lvl9pPr marL="4114800" marR="0" lvl="8" indent="-317500" algn="l" rtl="0">
              <a:spcBef>
                <a:spcPts val="1600"/>
              </a:spcBef>
              <a:spcAft>
                <a:spcPts val="160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9pPr>
          </a:lstStyle>
          <a:p>
            <a:endParaRPr/>
          </a:p>
        </p:txBody>
      </p:sp>
      <p:sp>
        <p:nvSpPr>
          <p:cNvPr id="66" name="Shape 66"/>
          <p:cNvSpPr txBox="1">
            <a:spLocks noGrp="1"/>
          </p:cNvSpPr>
          <p:nvPr>
            <p:ph type="body" idx="2"/>
          </p:nvPr>
        </p:nvSpPr>
        <p:spPr>
          <a:xfrm>
            <a:off x="4645152" y="2679192"/>
            <a:ext cx="3822300" cy="34473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accent1"/>
              </a:buClr>
              <a:buSzPts val="2400"/>
              <a:buFont typeface="Noto Sans Symbols"/>
              <a:buChar char="∗"/>
              <a:defRPr sz="2400" b="0" i="0" u="none" strike="noStrike" cap="none">
                <a:solidFill>
                  <a:schemeClr val="dk2"/>
                </a:solidFill>
                <a:latin typeface="Candara"/>
                <a:ea typeface="Candara"/>
                <a:cs typeface="Candara"/>
                <a:sym typeface="Candara"/>
              </a:defRPr>
            </a:lvl1pPr>
            <a:lvl2pPr marL="914400" marR="0" lvl="1" indent="-368300" algn="l" rtl="0">
              <a:spcBef>
                <a:spcPts val="1600"/>
              </a:spcBef>
              <a:spcAft>
                <a:spcPts val="0"/>
              </a:spcAft>
              <a:buClr>
                <a:schemeClr val="accent1"/>
              </a:buClr>
              <a:buSzPts val="2200"/>
              <a:buFont typeface="Noto Sans Symbols"/>
              <a:buChar char="∗"/>
              <a:defRPr sz="2200" b="0" i="0" u="none" strike="noStrike" cap="none">
                <a:solidFill>
                  <a:schemeClr val="dk2"/>
                </a:solidFill>
                <a:latin typeface="Candara"/>
                <a:ea typeface="Candara"/>
                <a:cs typeface="Candara"/>
                <a:sym typeface="Candara"/>
              </a:defRPr>
            </a:lvl2pPr>
            <a:lvl3pPr marL="1371600" marR="0" lvl="2" indent="-355600" algn="l" rtl="0">
              <a:spcBef>
                <a:spcPts val="1600"/>
              </a:spcBef>
              <a:spcAft>
                <a:spcPts val="0"/>
              </a:spcAft>
              <a:buClr>
                <a:schemeClr val="accent1"/>
              </a:buClr>
              <a:buSzPts val="2000"/>
              <a:buFont typeface="Noto Sans Symbols"/>
              <a:buChar char="∗"/>
              <a:defRPr sz="2000" b="0" i="0" u="none" strike="noStrike" cap="none">
                <a:solidFill>
                  <a:schemeClr val="dk2"/>
                </a:solidFill>
                <a:latin typeface="Candara"/>
                <a:ea typeface="Candara"/>
                <a:cs typeface="Candara"/>
                <a:sym typeface="Candara"/>
              </a:defRPr>
            </a:lvl3pPr>
            <a:lvl4pPr marL="1828800" marR="0" lvl="3" indent="-342900" algn="l" rtl="0">
              <a:spcBef>
                <a:spcPts val="1600"/>
              </a:spcBef>
              <a:spcAft>
                <a:spcPts val="0"/>
              </a:spcAft>
              <a:buClr>
                <a:schemeClr val="accent1"/>
              </a:buClr>
              <a:buSzPts val="1800"/>
              <a:buFont typeface="Noto Sans Symbols"/>
              <a:buChar char="∗"/>
              <a:defRPr sz="1800" b="0" i="0" u="none" strike="noStrike" cap="none">
                <a:solidFill>
                  <a:schemeClr val="dk2"/>
                </a:solidFill>
                <a:latin typeface="Candara"/>
                <a:ea typeface="Candara"/>
                <a:cs typeface="Candara"/>
                <a:sym typeface="Candara"/>
              </a:defRPr>
            </a:lvl4pPr>
            <a:lvl5pPr marL="2286000" marR="0" lvl="4" indent="-330200" algn="l" rtl="0">
              <a:spcBef>
                <a:spcPts val="1600"/>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5pPr>
            <a:lvl6pPr marL="2743200" marR="0" lvl="5" indent="-317500" algn="l" rtl="0">
              <a:spcBef>
                <a:spcPts val="1600"/>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6pPr>
            <a:lvl7pPr marL="3200400" marR="0" lvl="6" indent="-317500" algn="l" rtl="0">
              <a:spcBef>
                <a:spcPts val="1600"/>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7pPr>
            <a:lvl8pPr marL="3657600" marR="0" lvl="7" indent="-317500" algn="l" rtl="0">
              <a:spcBef>
                <a:spcPts val="1600"/>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8pPr>
            <a:lvl9pPr marL="4114800" marR="0" lvl="8" indent="-317500" algn="l" rtl="0">
              <a:spcBef>
                <a:spcPts val="1600"/>
              </a:spcBef>
              <a:spcAft>
                <a:spcPts val="160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Shape 1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Shape 2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Shape 26"/>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Shape 27"/>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Shape 2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Shape 3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Shape 34"/>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Shape 3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8" name="Shape 3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Shape 40"/>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 name="Shape 41"/>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Shape 42"/>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Shape 43"/>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4" name="Shape 4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7" name="Shape 4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1" name="Shape 1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12" name="Shape 12"/>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a:spcBef>
                <a:spcPts val="0"/>
              </a:spcBef>
              <a:buNone/>
              <a:defRPr sz="1000">
                <a:solidFill>
                  <a:schemeClr val="dk2"/>
                </a:solidFill>
              </a:defRPr>
            </a:lvl1pPr>
            <a:lvl2pPr lvl="1" algn="r">
              <a:spcBef>
                <a:spcPts val="0"/>
              </a:spcBef>
              <a:buNone/>
              <a:defRPr sz="1000">
                <a:solidFill>
                  <a:schemeClr val="dk2"/>
                </a:solidFill>
              </a:defRPr>
            </a:lvl2pPr>
            <a:lvl3pPr lvl="2" algn="r">
              <a:spcBef>
                <a:spcPts val="0"/>
              </a:spcBef>
              <a:buNone/>
              <a:defRPr sz="1000">
                <a:solidFill>
                  <a:schemeClr val="dk2"/>
                </a:solidFill>
              </a:defRPr>
            </a:lvl3pPr>
            <a:lvl4pPr lvl="3" algn="r">
              <a:spcBef>
                <a:spcPts val="0"/>
              </a:spcBef>
              <a:buNone/>
              <a:defRPr sz="1000">
                <a:solidFill>
                  <a:schemeClr val="dk2"/>
                </a:solidFill>
              </a:defRPr>
            </a:lvl4pPr>
            <a:lvl5pPr lvl="4" algn="r">
              <a:spcBef>
                <a:spcPts val="0"/>
              </a:spcBef>
              <a:buNone/>
              <a:defRPr sz="1000">
                <a:solidFill>
                  <a:schemeClr val="dk2"/>
                </a:solidFill>
              </a:defRPr>
            </a:lvl5pPr>
            <a:lvl6pPr lvl="5" algn="r">
              <a:spcBef>
                <a:spcPts val="0"/>
              </a:spcBef>
              <a:buNone/>
              <a:defRPr sz="1000">
                <a:solidFill>
                  <a:schemeClr val="dk2"/>
                </a:solidFill>
              </a:defRPr>
            </a:lvl6pPr>
            <a:lvl7pPr lvl="6" algn="r">
              <a:spcBef>
                <a:spcPts val="0"/>
              </a:spcBef>
              <a:buNone/>
              <a:defRPr sz="1000">
                <a:solidFill>
                  <a:schemeClr val="dk2"/>
                </a:solidFill>
              </a:defRPr>
            </a:lvl7pPr>
            <a:lvl8pPr lvl="7" algn="r">
              <a:spcBef>
                <a:spcPts val="0"/>
              </a:spcBef>
              <a:buNone/>
              <a:defRPr sz="1000">
                <a:solidFill>
                  <a:schemeClr val="dk2"/>
                </a:solidFill>
              </a:defRPr>
            </a:lvl8pPr>
            <a:lvl9pPr lvl="8" algn="r">
              <a:spcBef>
                <a:spcPts val="0"/>
              </a:spcBef>
              <a:buNone/>
              <a:defRPr sz="1000">
                <a:solidFill>
                  <a:schemeClr val="dk2"/>
                </a:solidFill>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www.familyid.com/"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www.bhprsd.org/highland"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ctrTitle"/>
          </p:nvPr>
        </p:nvSpPr>
        <p:spPr>
          <a:xfrm>
            <a:off x="457200" y="381000"/>
            <a:ext cx="8121900" cy="609600"/>
          </a:xfrm>
          <a:prstGeom prst="rect">
            <a:avLst/>
          </a:prstGeom>
          <a:noFill/>
          <a:ln w="9525" cap="flat" cmpd="sng">
            <a:solidFill>
              <a:srgbClr val="0000FF"/>
            </a:solidFill>
            <a:prstDash val="solid"/>
            <a:round/>
            <a:headEnd type="none" w="med" len="med"/>
            <a:tailEnd type="none" w="med" len="med"/>
          </a:ln>
        </p:spPr>
        <p:txBody>
          <a:bodyPr spcFirstLastPara="1" wrap="square" lIns="91425" tIns="45700" rIns="91425" bIns="45700" anchor="b" anchorCtr="0">
            <a:noAutofit/>
          </a:bodyPr>
          <a:lstStyle/>
          <a:p>
            <a:pPr marL="0" marR="0" lvl="0" indent="0" algn="ctr" rtl="0">
              <a:spcBef>
                <a:spcPts val="0"/>
              </a:spcBef>
              <a:spcAft>
                <a:spcPts val="0"/>
              </a:spcAft>
              <a:buClr>
                <a:schemeClr val="lt1"/>
              </a:buClr>
              <a:buSzPts val="4000"/>
              <a:buFont typeface="Calibri"/>
              <a:buNone/>
            </a:pPr>
            <a:r>
              <a:rPr lang="en-US" sz="4000" b="1" i="0" u="none" strike="noStrike" cap="none">
                <a:solidFill>
                  <a:srgbClr val="0000FF"/>
                </a:solidFill>
                <a:latin typeface="Calibri"/>
                <a:ea typeface="Calibri"/>
                <a:cs typeface="Calibri"/>
                <a:sym typeface="Calibri"/>
              </a:rPr>
              <a:t>Welcome to 8</a:t>
            </a:r>
            <a:r>
              <a:rPr lang="en-US" sz="4000" b="1" i="0" u="none" strike="noStrike" cap="none" baseline="30000">
                <a:solidFill>
                  <a:srgbClr val="0000FF"/>
                </a:solidFill>
                <a:latin typeface="Calibri"/>
                <a:ea typeface="Calibri"/>
                <a:cs typeface="Calibri"/>
                <a:sym typeface="Calibri"/>
              </a:rPr>
              <a:t>th</a:t>
            </a:r>
            <a:r>
              <a:rPr lang="en-US" sz="4000" b="1" i="0" u="none" strike="noStrike" cap="none">
                <a:solidFill>
                  <a:srgbClr val="0000FF"/>
                </a:solidFill>
                <a:latin typeface="Calibri"/>
                <a:ea typeface="Calibri"/>
                <a:cs typeface="Calibri"/>
                <a:sym typeface="Calibri"/>
              </a:rPr>
              <a:t> Grade Orientation</a:t>
            </a:r>
            <a:endParaRPr sz="4000" b="1" i="0" u="none" strike="noStrike" cap="none">
              <a:solidFill>
                <a:srgbClr val="0000FF"/>
              </a:solidFill>
              <a:latin typeface="Calibri"/>
              <a:ea typeface="Calibri"/>
              <a:cs typeface="Calibri"/>
              <a:sym typeface="Calibri"/>
            </a:endParaRPr>
          </a:p>
        </p:txBody>
      </p:sp>
      <p:sp>
        <p:nvSpPr>
          <p:cNvPr id="72" name="Shape 72"/>
          <p:cNvSpPr txBox="1">
            <a:spLocks noGrp="1"/>
          </p:cNvSpPr>
          <p:nvPr>
            <p:ph type="subTitle" idx="1"/>
          </p:nvPr>
        </p:nvSpPr>
        <p:spPr>
          <a:xfrm>
            <a:off x="990600" y="990599"/>
            <a:ext cx="7117180" cy="5333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1"/>
              </a:buClr>
              <a:buSzPts val="3200"/>
              <a:buFont typeface="Noto Sans Symbols"/>
              <a:buNone/>
            </a:pPr>
            <a:r>
              <a:rPr lang="en-US" sz="3200" b="1" i="1" u="none" strike="noStrike" cap="none">
                <a:solidFill>
                  <a:srgbClr val="0000FF"/>
                </a:solidFill>
                <a:latin typeface="Calibri"/>
                <a:ea typeface="Calibri"/>
                <a:cs typeface="Calibri"/>
                <a:sym typeface="Calibri"/>
              </a:rPr>
              <a:t>Class of 202</a:t>
            </a:r>
            <a:r>
              <a:rPr lang="en-US" sz="3200" b="1" i="1">
                <a:solidFill>
                  <a:srgbClr val="0000FF"/>
                </a:solidFill>
                <a:latin typeface="Calibri"/>
                <a:ea typeface="Calibri"/>
                <a:cs typeface="Calibri"/>
                <a:sym typeface="Calibri"/>
              </a:rPr>
              <a:t>2</a:t>
            </a:r>
            <a:r>
              <a:rPr lang="en-US" sz="3200" b="1" i="1" u="none" strike="noStrike" cap="none">
                <a:solidFill>
                  <a:srgbClr val="0000FF"/>
                </a:solidFill>
                <a:latin typeface="Calibri"/>
                <a:ea typeface="Calibri"/>
                <a:cs typeface="Calibri"/>
                <a:sym typeface="Calibri"/>
              </a:rPr>
              <a:t>!</a:t>
            </a:r>
            <a:endParaRPr sz="3200" b="1" i="1" u="none" strike="noStrike" cap="none">
              <a:solidFill>
                <a:srgbClr val="0000FF"/>
              </a:solidFill>
              <a:latin typeface="Calibri"/>
              <a:ea typeface="Calibri"/>
              <a:cs typeface="Calibri"/>
              <a:sym typeface="Calibri"/>
            </a:endParaRPr>
          </a:p>
        </p:txBody>
      </p:sp>
      <p:sp>
        <p:nvSpPr>
          <p:cNvPr id="73" name="Shape 73"/>
          <p:cNvSpPr txBox="1"/>
          <p:nvPr/>
        </p:nvSpPr>
        <p:spPr>
          <a:xfrm>
            <a:off x="280200" y="5925000"/>
            <a:ext cx="8605800" cy="866100"/>
          </a:xfrm>
          <a:prstGeom prst="rect">
            <a:avLst/>
          </a:prstGeom>
          <a:no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chemeClr val="dk2"/>
              </a:buClr>
              <a:buSzPts val="2310"/>
              <a:buFont typeface="Noto Sans Symbols"/>
              <a:buNone/>
            </a:pPr>
            <a:r>
              <a:rPr lang="en-US" sz="2400" b="1" i="1">
                <a:solidFill>
                  <a:srgbClr val="0000FF"/>
                </a:solidFill>
                <a:highlight>
                  <a:srgbClr val="FFFFFF"/>
                </a:highlight>
              </a:rPr>
              <a:t>"Where Inspiring Excellence is our Standard and </a:t>
            </a:r>
            <a:endParaRPr sz="2400" b="1" i="1">
              <a:solidFill>
                <a:srgbClr val="0000FF"/>
              </a:solidFill>
              <a:highlight>
                <a:srgbClr val="FFFFFF"/>
              </a:highlight>
            </a:endParaRPr>
          </a:p>
          <a:p>
            <a:pPr marL="0" marR="0" lvl="0" indent="0" algn="ctr" rtl="0">
              <a:lnSpc>
                <a:spcPct val="80000"/>
              </a:lnSpc>
              <a:spcBef>
                <a:spcPts val="0"/>
              </a:spcBef>
              <a:spcAft>
                <a:spcPts val="0"/>
              </a:spcAft>
              <a:buClr>
                <a:schemeClr val="dk2"/>
              </a:buClr>
              <a:buSzPts val="2310"/>
              <a:buFont typeface="Noto Sans Symbols"/>
              <a:buNone/>
            </a:pPr>
            <a:r>
              <a:rPr lang="en-US" sz="2400" b="1" i="1">
                <a:solidFill>
                  <a:srgbClr val="0000FF"/>
                </a:solidFill>
                <a:highlight>
                  <a:srgbClr val="FFFFFF"/>
                </a:highlight>
              </a:rPr>
              <a:t>Student Achievement is the Result"</a:t>
            </a:r>
            <a:endParaRPr sz="2400" b="1" i="1">
              <a:solidFill>
                <a:srgbClr val="0070C0"/>
              </a:solidFill>
              <a:latin typeface="Candara"/>
              <a:ea typeface="Candara"/>
              <a:cs typeface="Candara"/>
              <a:sym typeface="Candara"/>
            </a:endParaRPr>
          </a:p>
        </p:txBody>
      </p:sp>
      <p:pic>
        <p:nvPicPr>
          <p:cNvPr id="74" name="Shape 74"/>
          <p:cNvPicPr preferRelativeResize="0"/>
          <p:nvPr/>
        </p:nvPicPr>
        <p:blipFill rotWithShape="1">
          <a:blip r:embed="rId3">
            <a:alphaModFix/>
          </a:blip>
          <a:srcRect/>
          <a:stretch/>
        </p:blipFill>
        <p:spPr>
          <a:xfrm>
            <a:off x="457200" y="1689500"/>
            <a:ext cx="4117350" cy="4140726"/>
          </a:xfrm>
          <a:prstGeom prst="rect">
            <a:avLst/>
          </a:prstGeom>
          <a:noFill/>
          <a:ln w="9525" cap="flat" cmpd="sng">
            <a:solidFill>
              <a:srgbClr val="0000FF"/>
            </a:solidFill>
            <a:prstDash val="solid"/>
            <a:round/>
            <a:headEnd type="none" w="med" len="med"/>
            <a:tailEnd type="none" w="med" len="med"/>
          </a:ln>
        </p:spPr>
      </p:pic>
      <p:pic>
        <p:nvPicPr>
          <p:cNvPr id="75" name="Shape 75" descr="scottie.jpg"/>
          <p:cNvPicPr preferRelativeResize="0"/>
          <p:nvPr/>
        </p:nvPicPr>
        <p:blipFill>
          <a:blip r:embed="rId4">
            <a:alphaModFix/>
          </a:blip>
          <a:stretch>
            <a:fillRect/>
          </a:stretch>
        </p:blipFill>
        <p:spPr>
          <a:xfrm>
            <a:off x="4712625" y="1689500"/>
            <a:ext cx="3866550" cy="4140725"/>
          </a:xfrm>
          <a:prstGeom prst="rect">
            <a:avLst/>
          </a:prstGeom>
          <a:noFill/>
          <a:ln w="9525" cap="flat" cmpd="sng">
            <a:solidFill>
              <a:srgbClr val="0000FF"/>
            </a:solidFill>
            <a:prstDash val="solid"/>
            <a:round/>
            <a:headEnd type="none" w="med" len="med"/>
            <a:tailEnd type="none" w="med" len="me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1583250" y="250675"/>
            <a:ext cx="5977500" cy="823200"/>
          </a:xfrm>
          <a:prstGeom prst="rect">
            <a:avLst/>
          </a:prstGeom>
          <a:noFill/>
          <a:ln w="9525" cap="flat" cmpd="sng">
            <a:solidFill>
              <a:srgbClr val="0000FF"/>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4800"/>
              <a:buFont typeface="Cambria"/>
              <a:buNone/>
            </a:pPr>
            <a:r>
              <a:rPr lang="en-US" sz="4800" b="1" i="0" u="sng" strike="noStrike" cap="none">
                <a:solidFill>
                  <a:srgbClr val="000000"/>
                </a:solidFill>
                <a:latin typeface="Cambria"/>
                <a:ea typeface="Cambria"/>
                <a:cs typeface="Cambria"/>
                <a:sym typeface="Cambria"/>
              </a:rPr>
              <a:t>Class of </a:t>
            </a:r>
            <a:r>
              <a:rPr lang="en-US" sz="4800" b="1" u="sng">
                <a:solidFill>
                  <a:srgbClr val="000000"/>
                </a:solidFill>
                <a:latin typeface="Cambria"/>
                <a:ea typeface="Cambria"/>
                <a:cs typeface="Cambria"/>
                <a:sym typeface="Cambria"/>
              </a:rPr>
              <a:t>‘</a:t>
            </a:r>
            <a:r>
              <a:rPr lang="en-US" sz="4800" b="1" i="0" u="sng" strike="noStrike" cap="none">
                <a:solidFill>
                  <a:srgbClr val="000000"/>
                </a:solidFill>
                <a:latin typeface="Cambria"/>
                <a:ea typeface="Cambria"/>
                <a:cs typeface="Cambria"/>
                <a:sym typeface="Cambria"/>
              </a:rPr>
              <a:t>2</a:t>
            </a:r>
            <a:r>
              <a:rPr lang="en-US" sz="4800" b="1" u="sng">
                <a:solidFill>
                  <a:srgbClr val="000000"/>
                </a:solidFill>
                <a:latin typeface="Cambria"/>
                <a:ea typeface="Cambria"/>
                <a:cs typeface="Cambria"/>
                <a:sym typeface="Cambria"/>
              </a:rPr>
              <a:t>2</a:t>
            </a:r>
            <a:r>
              <a:rPr lang="en-US" sz="4800" b="1" i="0" u="sng" strike="noStrike" cap="none">
                <a:solidFill>
                  <a:srgbClr val="000000"/>
                </a:solidFill>
                <a:latin typeface="Cambria"/>
                <a:ea typeface="Cambria"/>
                <a:cs typeface="Cambria"/>
                <a:sym typeface="Cambria"/>
              </a:rPr>
              <a:t> </a:t>
            </a:r>
            <a:r>
              <a:rPr lang="en-US" sz="3200" b="1" i="0" u="sng" strike="noStrike" cap="none">
                <a:solidFill>
                  <a:srgbClr val="000000"/>
                </a:solidFill>
                <a:latin typeface="Cambria"/>
                <a:ea typeface="Cambria"/>
                <a:cs typeface="Cambria"/>
                <a:sym typeface="Cambria"/>
              </a:rPr>
              <a:t>and beyond</a:t>
            </a:r>
            <a:endParaRPr sz="3200" b="1" i="0" u="sng" strike="noStrike" cap="none">
              <a:solidFill>
                <a:srgbClr val="000000"/>
              </a:solidFill>
              <a:latin typeface="Cambria"/>
              <a:ea typeface="Cambria"/>
              <a:cs typeface="Cambria"/>
              <a:sym typeface="Cambria"/>
            </a:endParaRPr>
          </a:p>
        </p:txBody>
      </p:sp>
      <p:sp>
        <p:nvSpPr>
          <p:cNvPr id="145" name="Shape 145"/>
          <p:cNvSpPr txBox="1">
            <a:spLocks noGrp="1"/>
          </p:cNvSpPr>
          <p:nvPr>
            <p:ph type="body" idx="1"/>
          </p:nvPr>
        </p:nvSpPr>
        <p:spPr>
          <a:xfrm>
            <a:off x="228600" y="1421125"/>
            <a:ext cx="4194000" cy="5208300"/>
          </a:xfrm>
          <a:prstGeom prst="rect">
            <a:avLst/>
          </a:prstGeom>
          <a:solidFill>
            <a:srgbClr val="EFEFEF"/>
          </a:solidFill>
          <a:ln w="28575" cap="flat" cmpd="sng">
            <a:solidFill>
              <a:srgbClr val="0000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chemeClr val="accent1"/>
              </a:buClr>
              <a:buSzPts val="1860"/>
              <a:buFont typeface="Noto Sans Symbols"/>
              <a:buNone/>
            </a:pPr>
            <a:r>
              <a:rPr lang="en-US" sz="1860" b="1" i="0" u="sng" strike="noStrike" cap="none">
                <a:solidFill>
                  <a:schemeClr val="dk1"/>
                </a:solidFill>
                <a:latin typeface="Cambria"/>
                <a:ea typeface="Cambria"/>
                <a:cs typeface="Cambria"/>
                <a:sym typeface="Cambria"/>
              </a:rPr>
              <a:t>ENGLISH LANGUAGE ARTS (ELA) </a:t>
            </a:r>
            <a:endParaRPr sz="1860" b="1" i="0" u="sng" strike="noStrike" cap="none">
              <a:solidFill>
                <a:schemeClr val="dk1"/>
              </a:solidFill>
              <a:latin typeface="Cambria"/>
              <a:ea typeface="Cambria"/>
              <a:cs typeface="Cambria"/>
              <a:sym typeface="Cambria"/>
            </a:endParaRPr>
          </a:p>
          <a:p>
            <a:pPr marL="0" marR="0" lvl="0" indent="0" algn="ctr" rtl="0">
              <a:lnSpc>
                <a:spcPct val="80000"/>
              </a:lnSpc>
              <a:spcBef>
                <a:spcPts val="372"/>
              </a:spcBef>
              <a:spcAft>
                <a:spcPts val="0"/>
              </a:spcAft>
              <a:buClr>
                <a:schemeClr val="accent1"/>
              </a:buClr>
              <a:buSzPts val="1860"/>
              <a:buFont typeface="Noto Sans Symbols"/>
              <a:buNone/>
            </a:pPr>
            <a:endParaRPr sz="1200" b="1" i="0" u="sng" strike="noStrike" cap="none">
              <a:solidFill>
                <a:schemeClr val="dk1"/>
              </a:solidFill>
              <a:latin typeface="Cambria"/>
              <a:ea typeface="Cambria"/>
              <a:cs typeface="Cambria"/>
              <a:sym typeface="Cambria"/>
            </a:endParaRPr>
          </a:p>
          <a:p>
            <a:pPr marL="0" marR="0" lvl="0" indent="0" algn="l" rtl="0">
              <a:lnSpc>
                <a:spcPct val="80000"/>
              </a:lnSpc>
              <a:spcBef>
                <a:spcPts val="372"/>
              </a:spcBef>
              <a:spcAft>
                <a:spcPts val="0"/>
              </a:spcAft>
              <a:buClr>
                <a:schemeClr val="accent1"/>
              </a:buClr>
              <a:buSzPts val="1860"/>
              <a:buFont typeface="Noto Sans Symbols"/>
              <a:buNone/>
            </a:pPr>
            <a:r>
              <a:rPr lang="en-US" sz="1860" b="1" i="0" u="none" strike="noStrike" cap="none">
                <a:solidFill>
                  <a:schemeClr val="dk1"/>
                </a:solidFill>
                <a:latin typeface="Cambria"/>
                <a:ea typeface="Cambria"/>
                <a:cs typeface="Cambria"/>
                <a:sym typeface="Cambria"/>
              </a:rPr>
              <a:t>PARCC ELA Grade 10 </a:t>
            </a:r>
            <a:r>
              <a:rPr lang="en-US" sz="1395" b="1" i="0" u="sng" strike="noStrike" cap="none">
                <a:solidFill>
                  <a:schemeClr val="dk1"/>
                </a:solidFill>
                <a:latin typeface="Cambria"/>
                <a:ea typeface="Cambria"/>
                <a:cs typeface="Cambria"/>
                <a:sym typeface="Cambria"/>
              </a:rPr>
              <a:t>(must take and pass)</a:t>
            </a:r>
            <a:endParaRPr/>
          </a:p>
          <a:p>
            <a:pPr marL="0" marR="0" lvl="0" indent="0" algn="l" rtl="0">
              <a:lnSpc>
                <a:spcPct val="80000"/>
              </a:lnSpc>
              <a:spcBef>
                <a:spcPts val="279"/>
              </a:spcBef>
              <a:spcAft>
                <a:spcPts val="0"/>
              </a:spcAft>
              <a:buClr>
                <a:schemeClr val="accent1"/>
              </a:buClr>
              <a:buSzPts val="1395"/>
              <a:buFont typeface="Noto Sans Symbols"/>
              <a:buNone/>
            </a:pPr>
            <a:r>
              <a:rPr lang="en-US" sz="1395" b="1" i="0" u="none" strike="noStrike" cap="none">
                <a:solidFill>
                  <a:schemeClr val="dk1"/>
                </a:solidFill>
                <a:latin typeface="Cambria"/>
                <a:ea typeface="Cambria"/>
                <a:cs typeface="Cambria"/>
                <a:sym typeface="Cambria"/>
              </a:rPr>
              <a:t>------------------------------------------------------------------</a:t>
            </a:r>
            <a:r>
              <a:rPr lang="en-US" sz="1395" b="1" i="0" u="sng" strike="noStrike" cap="none">
                <a:solidFill>
                  <a:schemeClr val="dk1"/>
                </a:solidFill>
                <a:latin typeface="Cambria"/>
                <a:ea typeface="Cambria"/>
                <a:cs typeface="Cambria"/>
                <a:sym typeface="Cambria"/>
              </a:rPr>
              <a:t> </a:t>
            </a:r>
            <a:endParaRPr sz="1395" b="1" i="0" u="sng" strike="noStrike" cap="none">
              <a:solidFill>
                <a:schemeClr val="dk1"/>
              </a:solidFill>
              <a:latin typeface="Cambria"/>
              <a:ea typeface="Cambria"/>
              <a:cs typeface="Cambria"/>
              <a:sym typeface="Cambria"/>
            </a:endParaRPr>
          </a:p>
          <a:p>
            <a:pPr marL="0" marR="0" lvl="0" indent="0" algn="ctr" rtl="0">
              <a:lnSpc>
                <a:spcPct val="80000"/>
              </a:lnSpc>
              <a:spcBef>
                <a:spcPts val="372"/>
              </a:spcBef>
              <a:spcAft>
                <a:spcPts val="0"/>
              </a:spcAft>
              <a:buClr>
                <a:schemeClr val="accent1"/>
              </a:buClr>
              <a:buSzPts val="1860"/>
              <a:buFont typeface="Noto Sans Symbols"/>
              <a:buNone/>
            </a:pPr>
            <a:r>
              <a:rPr lang="en-US" sz="1860" b="1" i="1" u="none" strike="noStrike" cap="none">
                <a:solidFill>
                  <a:srgbClr val="FF0000"/>
                </a:solidFill>
                <a:latin typeface="Cambria"/>
                <a:ea typeface="Cambria"/>
                <a:cs typeface="Cambria"/>
                <a:sym typeface="Cambria"/>
              </a:rPr>
              <a:t>If passing score is </a:t>
            </a:r>
            <a:r>
              <a:rPr lang="en-US" sz="1860" b="1" i="1" u="sng" strike="noStrike" cap="none">
                <a:solidFill>
                  <a:srgbClr val="FF0000"/>
                </a:solidFill>
                <a:latin typeface="Cambria"/>
                <a:ea typeface="Cambria"/>
                <a:cs typeface="Cambria"/>
                <a:sym typeface="Cambria"/>
              </a:rPr>
              <a:t>not</a:t>
            </a:r>
            <a:r>
              <a:rPr lang="en-US" sz="1860" b="1" i="1" u="none" strike="noStrike" cap="none">
                <a:solidFill>
                  <a:srgbClr val="FF0000"/>
                </a:solidFill>
                <a:latin typeface="Cambria"/>
                <a:ea typeface="Cambria"/>
                <a:cs typeface="Cambria"/>
                <a:sym typeface="Cambria"/>
              </a:rPr>
              <a:t> met on PARCC ELA Grade 10, </a:t>
            </a:r>
            <a:endParaRPr/>
          </a:p>
          <a:p>
            <a:pPr marL="0" marR="0" lvl="0" indent="0" algn="ctr" rtl="0">
              <a:lnSpc>
                <a:spcPct val="80000"/>
              </a:lnSpc>
              <a:spcBef>
                <a:spcPts val="372"/>
              </a:spcBef>
              <a:spcAft>
                <a:spcPts val="0"/>
              </a:spcAft>
              <a:buClr>
                <a:schemeClr val="accent1"/>
              </a:buClr>
              <a:buSzPts val="1860"/>
              <a:buFont typeface="Noto Sans Symbols"/>
              <a:buNone/>
            </a:pPr>
            <a:r>
              <a:rPr lang="en-US" sz="1860" b="1" i="1" u="none" strike="noStrike" cap="none">
                <a:solidFill>
                  <a:srgbClr val="FF0000"/>
                </a:solidFill>
                <a:latin typeface="Cambria"/>
                <a:ea typeface="Cambria"/>
                <a:cs typeface="Cambria"/>
                <a:sym typeface="Cambria"/>
              </a:rPr>
              <a:t>then the student </a:t>
            </a:r>
            <a:r>
              <a:rPr lang="en-US" sz="1860" b="1" i="1" u="sng" strike="noStrike" cap="none">
                <a:solidFill>
                  <a:srgbClr val="FF0000"/>
                </a:solidFill>
                <a:latin typeface="Cambria"/>
                <a:ea typeface="Cambria"/>
                <a:cs typeface="Cambria"/>
                <a:sym typeface="Cambria"/>
              </a:rPr>
              <a:t>must have taken</a:t>
            </a:r>
            <a:r>
              <a:rPr lang="en-US" sz="1860" b="1" i="1" u="sng" strike="noStrike" cap="none">
                <a:solidFill>
                  <a:schemeClr val="dk1"/>
                </a:solidFill>
                <a:latin typeface="Cambria"/>
                <a:ea typeface="Cambria"/>
                <a:cs typeface="Cambria"/>
                <a:sym typeface="Cambria"/>
              </a:rPr>
              <a:t> </a:t>
            </a:r>
            <a:endParaRPr/>
          </a:p>
          <a:p>
            <a:pPr marL="0" marR="0" lvl="0" indent="0" algn="ctr" rtl="0">
              <a:lnSpc>
                <a:spcPct val="80000"/>
              </a:lnSpc>
              <a:spcBef>
                <a:spcPts val="372"/>
              </a:spcBef>
              <a:spcAft>
                <a:spcPts val="0"/>
              </a:spcAft>
              <a:buClr>
                <a:schemeClr val="accent1"/>
              </a:buClr>
              <a:buSzPts val="1860"/>
              <a:buFont typeface="Noto Sans Symbols"/>
              <a:buNone/>
            </a:pPr>
            <a:r>
              <a:rPr lang="en-US" sz="1860" b="1" i="0" u="none" strike="noStrike" cap="none">
                <a:solidFill>
                  <a:schemeClr val="dk1"/>
                </a:solidFill>
                <a:latin typeface="Cambria"/>
                <a:ea typeface="Cambria"/>
                <a:cs typeface="Cambria"/>
                <a:sym typeface="Cambria"/>
              </a:rPr>
              <a:t>PARCC ELA Grade 9</a:t>
            </a:r>
            <a:endParaRPr/>
          </a:p>
          <a:p>
            <a:pPr marL="0" marR="0" lvl="0" indent="0" algn="ctr" rtl="0">
              <a:lnSpc>
                <a:spcPct val="80000"/>
              </a:lnSpc>
              <a:spcBef>
                <a:spcPts val="372"/>
              </a:spcBef>
              <a:spcAft>
                <a:spcPts val="0"/>
              </a:spcAft>
              <a:buClr>
                <a:schemeClr val="accent1"/>
              </a:buClr>
              <a:buSzPts val="1860"/>
              <a:buFont typeface="Noto Sans Symbols"/>
              <a:buNone/>
            </a:pPr>
            <a:r>
              <a:rPr lang="en-US" sz="1860" b="1" i="1" u="none" strike="noStrike" cap="none">
                <a:solidFill>
                  <a:schemeClr val="dk1"/>
                </a:solidFill>
                <a:latin typeface="Cambria"/>
                <a:ea typeface="Cambria"/>
                <a:cs typeface="Cambria"/>
                <a:sym typeface="Cambria"/>
              </a:rPr>
              <a:t>and </a:t>
            </a:r>
            <a:endParaRPr sz="1860" b="1" i="1" u="none" strike="noStrike" cap="none">
              <a:solidFill>
                <a:schemeClr val="dk1"/>
              </a:solidFill>
              <a:latin typeface="Cambria"/>
              <a:ea typeface="Cambria"/>
              <a:cs typeface="Cambria"/>
              <a:sym typeface="Cambria"/>
            </a:endParaRPr>
          </a:p>
          <a:p>
            <a:pPr marL="0" marR="0" lvl="0" indent="0" algn="ctr" rtl="0">
              <a:lnSpc>
                <a:spcPct val="80000"/>
              </a:lnSpc>
              <a:spcBef>
                <a:spcPts val="372"/>
              </a:spcBef>
              <a:spcAft>
                <a:spcPts val="0"/>
              </a:spcAft>
              <a:buClr>
                <a:schemeClr val="accent1"/>
              </a:buClr>
              <a:buSzPts val="1860"/>
              <a:buFont typeface="Noto Sans Symbols"/>
              <a:buNone/>
            </a:pPr>
            <a:r>
              <a:rPr lang="en-US" sz="1860" b="1" i="0" u="none" strike="noStrike" cap="none">
                <a:solidFill>
                  <a:schemeClr val="dk1"/>
                </a:solidFill>
                <a:latin typeface="Cambria"/>
                <a:ea typeface="Cambria"/>
                <a:cs typeface="Cambria"/>
                <a:sym typeface="Cambria"/>
              </a:rPr>
              <a:t>PARCC ELA Grade 10 </a:t>
            </a:r>
            <a:endParaRPr/>
          </a:p>
          <a:p>
            <a:pPr marL="0" marR="0" lvl="0" indent="0" algn="ctr" rtl="0">
              <a:lnSpc>
                <a:spcPct val="80000"/>
              </a:lnSpc>
              <a:spcBef>
                <a:spcPts val="372"/>
              </a:spcBef>
              <a:spcAft>
                <a:spcPts val="0"/>
              </a:spcAft>
              <a:buClr>
                <a:schemeClr val="accent1"/>
              </a:buClr>
              <a:buSzPts val="1860"/>
              <a:buFont typeface="Noto Sans Symbols"/>
              <a:buNone/>
            </a:pPr>
            <a:r>
              <a:rPr lang="en-US" sz="1860" b="1" i="1" u="none" strike="noStrike" cap="none">
                <a:solidFill>
                  <a:schemeClr val="dk1"/>
                </a:solidFill>
                <a:latin typeface="Cambria"/>
                <a:ea typeface="Cambria"/>
                <a:cs typeface="Cambria"/>
                <a:sym typeface="Cambria"/>
              </a:rPr>
              <a:t>and </a:t>
            </a:r>
            <a:endParaRPr sz="1860" b="1" i="1" u="none" strike="noStrike" cap="none">
              <a:solidFill>
                <a:schemeClr val="dk1"/>
              </a:solidFill>
              <a:latin typeface="Cambria"/>
              <a:ea typeface="Cambria"/>
              <a:cs typeface="Cambria"/>
              <a:sym typeface="Cambria"/>
            </a:endParaRPr>
          </a:p>
          <a:p>
            <a:pPr marL="0" marR="0" lvl="0" indent="0" algn="ctr" rtl="0">
              <a:lnSpc>
                <a:spcPct val="80000"/>
              </a:lnSpc>
              <a:spcBef>
                <a:spcPts val="372"/>
              </a:spcBef>
              <a:spcAft>
                <a:spcPts val="0"/>
              </a:spcAft>
              <a:buClr>
                <a:schemeClr val="accent1"/>
              </a:buClr>
              <a:buSzPts val="1860"/>
              <a:buFont typeface="Noto Sans Symbols"/>
              <a:buNone/>
            </a:pPr>
            <a:r>
              <a:rPr lang="en-US" sz="1860" b="1" i="0" u="none" strike="noStrike" cap="none">
                <a:solidFill>
                  <a:schemeClr val="dk1"/>
                </a:solidFill>
                <a:latin typeface="Cambria"/>
                <a:ea typeface="Cambria"/>
                <a:cs typeface="Cambria"/>
                <a:sym typeface="Cambria"/>
              </a:rPr>
              <a:t>PARCC ELA Grade 11 </a:t>
            </a:r>
            <a:endParaRPr/>
          </a:p>
          <a:p>
            <a:pPr marL="0" marR="0" lvl="0" indent="0" algn="ctr" rtl="0">
              <a:lnSpc>
                <a:spcPct val="80000"/>
              </a:lnSpc>
              <a:spcBef>
                <a:spcPts val="372"/>
              </a:spcBef>
              <a:spcAft>
                <a:spcPts val="0"/>
              </a:spcAft>
              <a:buClr>
                <a:schemeClr val="accent1"/>
              </a:buClr>
              <a:buSzPts val="1860"/>
              <a:buFont typeface="Noto Sans Symbols"/>
              <a:buNone/>
            </a:pPr>
            <a:r>
              <a:rPr lang="en-US" sz="1860" b="1" i="0" u="none" strike="noStrike" cap="none">
                <a:solidFill>
                  <a:schemeClr val="dk1"/>
                </a:solidFill>
                <a:latin typeface="Cambria"/>
                <a:ea typeface="Cambria"/>
                <a:cs typeface="Cambria"/>
                <a:sym typeface="Cambria"/>
              </a:rPr>
              <a:t>   </a:t>
            </a:r>
            <a:r>
              <a:rPr lang="en-US" sz="1860" b="1" i="1" u="none" strike="noStrike" cap="none">
                <a:solidFill>
                  <a:schemeClr val="dk1"/>
                </a:solidFill>
                <a:latin typeface="Cambria"/>
                <a:ea typeface="Cambria"/>
                <a:cs typeface="Cambria"/>
                <a:sym typeface="Cambria"/>
              </a:rPr>
              <a:t>before they can </a:t>
            </a:r>
            <a:endParaRPr sz="1860" b="1" i="1" u="none" strike="noStrike" cap="none">
              <a:solidFill>
                <a:schemeClr val="dk1"/>
              </a:solidFill>
              <a:latin typeface="Cambria"/>
              <a:ea typeface="Cambria"/>
              <a:cs typeface="Cambria"/>
              <a:sym typeface="Cambria"/>
            </a:endParaRPr>
          </a:p>
          <a:p>
            <a:pPr marL="0" marR="0" lvl="0" indent="0" algn="ctr" rtl="0">
              <a:lnSpc>
                <a:spcPct val="80000"/>
              </a:lnSpc>
              <a:spcBef>
                <a:spcPts val="372"/>
              </a:spcBef>
              <a:spcAft>
                <a:spcPts val="0"/>
              </a:spcAft>
              <a:buClr>
                <a:schemeClr val="accent1"/>
              </a:buClr>
              <a:buSzPts val="1860"/>
              <a:buFont typeface="Noto Sans Symbols"/>
              <a:buNone/>
            </a:pPr>
            <a:r>
              <a:rPr lang="en-US" sz="1860" b="1" i="1" u="none" strike="noStrike" cap="none">
                <a:solidFill>
                  <a:schemeClr val="dk1"/>
                </a:solidFill>
                <a:latin typeface="Cambria"/>
                <a:ea typeface="Cambria"/>
                <a:cs typeface="Cambria"/>
                <a:sym typeface="Cambria"/>
              </a:rPr>
              <a:t>---------------------------------------------------</a:t>
            </a:r>
            <a:endParaRPr sz="1860" b="1" i="1" u="none" strike="noStrike" cap="none">
              <a:solidFill>
                <a:schemeClr val="dk1"/>
              </a:solidFill>
              <a:latin typeface="Cambria"/>
              <a:ea typeface="Cambria"/>
              <a:cs typeface="Cambria"/>
              <a:sym typeface="Cambria"/>
            </a:endParaRPr>
          </a:p>
          <a:p>
            <a:pPr marL="0" marR="0" lvl="0" indent="0" algn="ctr" rtl="0">
              <a:lnSpc>
                <a:spcPct val="80000"/>
              </a:lnSpc>
              <a:spcBef>
                <a:spcPts val="372"/>
              </a:spcBef>
              <a:spcAft>
                <a:spcPts val="0"/>
              </a:spcAft>
              <a:buClr>
                <a:schemeClr val="accent1"/>
              </a:buClr>
              <a:buSzPts val="1860"/>
              <a:buFont typeface="Noto Sans Symbols"/>
              <a:buNone/>
            </a:pPr>
            <a:r>
              <a:rPr lang="en-US" sz="1860" b="1" i="0" u="none" strike="noStrike" cap="none">
                <a:solidFill>
                  <a:schemeClr val="dk1"/>
                </a:solidFill>
                <a:latin typeface="Cambria"/>
                <a:ea typeface="Cambria"/>
                <a:cs typeface="Cambria"/>
                <a:sym typeface="Cambria"/>
              </a:rPr>
              <a:t>Meet the criteria of the NJDOE Portfolio Appeal</a:t>
            </a:r>
            <a:endParaRPr/>
          </a:p>
          <a:p>
            <a:pPr marL="274320" marR="0" lvl="0" indent="-156210" algn="l" rtl="0">
              <a:lnSpc>
                <a:spcPct val="80000"/>
              </a:lnSpc>
              <a:spcBef>
                <a:spcPts val="372"/>
              </a:spcBef>
              <a:spcAft>
                <a:spcPts val="1600"/>
              </a:spcAft>
              <a:buClr>
                <a:schemeClr val="accent1"/>
              </a:buClr>
              <a:buSzPts val="1860"/>
              <a:buFont typeface="Noto Sans Symbols"/>
              <a:buNone/>
            </a:pPr>
            <a:endParaRPr sz="1860" b="0" i="0" u="none" strike="noStrike" cap="none">
              <a:solidFill>
                <a:schemeClr val="dk2"/>
              </a:solidFill>
              <a:latin typeface="Candara"/>
              <a:ea typeface="Candara"/>
              <a:cs typeface="Candara"/>
              <a:sym typeface="Candara"/>
            </a:endParaRPr>
          </a:p>
        </p:txBody>
      </p:sp>
      <p:sp>
        <p:nvSpPr>
          <p:cNvPr id="146" name="Shape 146"/>
          <p:cNvSpPr txBox="1">
            <a:spLocks noGrp="1"/>
          </p:cNvSpPr>
          <p:nvPr>
            <p:ph type="body" idx="2"/>
          </p:nvPr>
        </p:nvSpPr>
        <p:spPr>
          <a:xfrm>
            <a:off x="4645150" y="1420975"/>
            <a:ext cx="4270200" cy="5208300"/>
          </a:xfrm>
          <a:prstGeom prst="rect">
            <a:avLst/>
          </a:prstGeom>
          <a:solidFill>
            <a:srgbClr val="F3F3F3"/>
          </a:solidFill>
          <a:ln w="28575" cap="flat" cmpd="sng">
            <a:solidFill>
              <a:srgbClr val="0000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Clr>
                <a:schemeClr val="accent1"/>
              </a:buClr>
              <a:buSzPts val="1860"/>
              <a:buFont typeface="Noto Sans Symbols"/>
              <a:buNone/>
            </a:pPr>
            <a:r>
              <a:rPr lang="en-US" sz="1860" b="1" i="0" u="sng" strike="noStrike" cap="none">
                <a:solidFill>
                  <a:schemeClr val="dk1"/>
                </a:solidFill>
                <a:latin typeface="Cambria"/>
                <a:ea typeface="Cambria"/>
                <a:cs typeface="Cambria"/>
                <a:sym typeface="Cambria"/>
              </a:rPr>
              <a:t>MATHEMATICS</a:t>
            </a:r>
            <a:endParaRPr/>
          </a:p>
          <a:p>
            <a:pPr marL="0" marR="0" lvl="0" indent="0" algn="ctr" rtl="0">
              <a:lnSpc>
                <a:spcPct val="80000"/>
              </a:lnSpc>
              <a:spcBef>
                <a:spcPts val="372"/>
              </a:spcBef>
              <a:spcAft>
                <a:spcPts val="0"/>
              </a:spcAft>
              <a:buClr>
                <a:schemeClr val="accent1"/>
              </a:buClr>
              <a:buSzPts val="1860"/>
              <a:buFont typeface="Noto Sans Symbols"/>
              <a:buNone/>
            </a:pPr>
            <a:endParaRPr sz="1200" b="1" i="0" u="sng" strike="noStrike" cap="none">
              <a:solidFill>
                <a:schemeClr val="dk1"/>
              </a:solidFill>
              <a:latin typeface="Cambria"/>
              <a:ea typeface="Cambria"/>
              <a:cs typeface="Cambria"/>
              <a:sym typeface="Cambria"/>
            </a:endParaRPr>
          </a:p>
          <a:p>
            <a:pPr marL="0" marR="0" lvl="0" indent="0" algn="l" rtl="0">
              <a:lnSpc>
                <a:spcPct val="80000"/>
              </a:lnSpc>
              <a:spcBef>
                <a:spcPts val="372"/>
              </a:spcBef>
              <a:spcAft>
                <a:spcPts val="0"/>
              </a:spcAft>
              <a:buClr>
                <a:schemeClr val="accent1"/>
              </a:buClr>
              <a:buSzPts val="1860"/>
              <a:buFont typeface="Noto Sans Symbols"/>
              <a:buNone/>
            </a:pPr>
            <a:r>
              <a:rPr lang="en-US" sz="1860" b="1" i="0" u="none" strike="noStrike" cap="none">
                <a:solidFill>
                  <a:schemeClr val="dk1"/>
                </a:solidFill>
                <a:latin typeface="Cambria"/>
                <a:ea typeface="Cambria"/>
                <a:cs typeface="Cambria"/>
                <a:sym typeface="Cambria"/>
              </a:rPr>
              <a:t>PARCC ALGEBRA I </a:t>
            </a:r>
            <a:r>
              <a:rPr lang="en-US" sz="1395" b="1" i="0" u="sng" strike="noStrike" cap="none">
                <a:solidFill>
                  <a:schemeClr val="dk1"/>
                </a:solidFill>
                <a:latin typeface="Cambria"/>
                <a:ea typeface="Cambria"/>
                <a:cs typeface="Cambria"/>
                <a:sym typeface="Cambria"/>
              </a:rPr>
              <a:t>(must take and pass) </a:t>
            </a:r>
            <a:endParaRPr sz="1395" b="1" i="0" u="sng" strike="noStrike" cap="none">
              <a:solidFill>
                <a:schemeClr val="dk1"/>
              </a:solidFill>
              <a:latin typeface="Cambria"/>
              <a:ea typeface="Cambria"/>
              <a:cs typeface="Cambria"/>
              <a:sym typeface="Cambria"/>
            </a:endParaRPr>
          </a:p>
          <a:p>
            <a:pPr marL="0" marR="0" lvl="0" indent="0" algn="l" rtl="0">
              <a:lnSpc>
                <a:spcPct val="80000"/>
              </a:lnSpc>
              <a:spcBef>
                <a:spcPts val="279"/>
              </a:spcBef>
              <a:spcAft>
                <a:spcPts val="0"/>
              </a:spcAft>
              <a:buClr>
                <a:schemeClr val="accent1"/>
              </a:buClr>
              <a:buSzPts val="1395"/>
              <a:buFont typeface="Noto Sans Symbols"/>
              <a:buNone/>
            </a:pPr>
            <a:r>
              <a:rPr lang="en-US" sz="1395" b="1" i="0" u="none" strike="noStrike" cap="none">
                <a:solidFill>
                  <a:schemeClr val="dk1"/>
                </a:solidFill>
                <a:latin typeface="Cambria"/>
                <a:ea typeface="Cambria"/>
                <a:cs typeface="Cambria"/>
                <a:sym typeface="Cambria"/>
              </a:rPr>
              <a:t>-------------------------------------------------------------------</a:t>
            </a:r>
            <a:endParaRPr sz="1395" b="1" i="0" u="none" strike="noStrike" cap="none">
              <a:solidFill>
                <a:schemeClr val="dk1"/>
              </a:solidFill>
              <a:latin typeface="Cambria"/>
              <a:ea typeface="Cambria"/>
              <a:cs typeface="Cambria"/>
              <a:sym typeface="Cambria"/>
            </a:endParaRPr>
          </a:p>
          <a:p>
            <a:pPr marL="0" marR="0" lvl="0" indent="0" algn="ctr" rtl="0">
              <a:lnSpc>
                <a:spcPct val="80000"/>
              </a:lnSpc>
              <a:spcBef>
                <a:spcPts val="372"/>
              </a:spcBef>
              <a:spcAft>
                <a:spcPts val="0"/>
              </a:spcAft>
              <a:buClr>
                <a:schemeClr val="accent1"/>
              </a:buClr>
              <a:buSzPts val="1860"/>
              <a:buFont typeface="Noto Sans Symbols"/>
              <a:buNone/>
            </a:pPr>
            <a:r>
              <a:rPr lang="en-US" sz="1860" b="1" i="1" u="none" strike="noStrike" cap="none">
                <a:solidFill>
                  <a:srgbClr val="FF0000"/>
                </a:solidFill>
                <a:latin typeface="Cambria"/>
                <a:ea typeface="Cambria"/>
                <a:cs typeface="Cambria"/>
                <a:sym typeface="Cambria"/>
              </a:rPr>
              <a:t>If passing score is </a:t>
            </a:r>
            <a:r>
              <a:rPr lang="en-US" sz="1860" b="1" i="1" u="sng" strike="noStrike" cap="none">
                <a:solidFill>
                  <a:srgbClr val="FF0000"/>
                </a:solidFill>
                <a:latin typeface="Cambria"/>
                <a:ea typeface="Cambria"/>
                <a:cs typeface="Cambria"/>
                <a:sym typeface="Cambria"/>
              </a:rPr>
              <a:t>not</a:t>
            </a:r>
            <a:r>
              <a:rPr lang="en-US" sz="1860" b="1" i="1" u="none" strike="noStrike" cap="none">
                <a:solidFill>
                  <a:srgbClr val="FF0000"/>
                </a:solidFill>
                <a:latin typeface="Cambria"/>
                <a:ea typeface="Cambria"/>
                <a:cs typeface="Cambria"/>
                <a:sym typeface="Cambria"/>
              </a:rPr>
              <a:t> met on PARCC Algebra I, </a:t>
            </a:r>
            <a:endParaRPr sz="1860" b="1" i="1" u="none" strike="noStrike" cap="none">
              <a:solidFill>
                <a:srgbClr val="FF0000"/>
              </a:solidFill>
              <a:latin typeface="Cambria"/>
              <a:ea typeface="Cambria"/>
              <a:cs typeface="Cambria"/>
              <a:sym typeface="Cambria"/>
            </a:endParaRPr>
          </a:p>
          <a:p>
            <a:pPr marL="0" marR="0" lvl="0" indent="0" algn="ctr" rtl="0">
              <a:lnSpc>
                <a:spcPct val="80000"/>
              </a:lnSpc>
              <a:spcBef>
                <a:spcPts val="372"/>
              </a:spcBef>
              <a:spcAft>
                <a:spcPts val="0"/>
              </a:spcAft>
              <a:buClr>
                <a:schemeClr val="accent1"/>
              </a:buClr>
              <a:buSzPts val="1860"/>
              <a:buFont typeface="Noto Sans Symbols"/>
              <a:buNone/>
            </a:pPr>
            <a:r>
              <a:rPr lang="en-US" sz="1860" b="1" i="1" u="none" strike="noStrike" cap="none">
                <a:solidFill>
                  <a:srgbClr val="FF0000"/>
                </a:solidFill>
                <a:latin typeface="Cambria"/>
                <a:ea typeface="Cambria"/>
                <a:cs typeface="Cambria"/>
                <a:sym typeface="Cambria"/>
              </a:rPr>
              <a:t>then the student </a:t>
            </a:r>
            <a:r>
              <a:rPr lang="en-US" sz="1860" b="1" i="1" u="sng" strike="noStrike" cap="none">
                <a:solidFill>
                  <a:srgbClr val="FF0000"/>
                </a:solidFill>
                <a:latin typeface="Cambria"/>
                <a:ea typeface="Cambria"/>
                <a:cs typeface="Cambria"/>
                <a:sym typeface="Cambria"/>
              </a:rPr>
              <a:t>must have taken </a:t>
            </a:r>
            <a:endParaRPr/>
          </a:p>
          <a:p>
            <a:pPr marL="0" marR="0" lvl="0" indent="0" algn="ctr" rtl="0">
              <a:lnSpc>
                <a:spcPct val="80000"/>
              </a:lnSpc>
              <a:spcBef>
                <a:spcPts val="372"/>
              </a:spcBef>
              <a:spcAft>
                <a:spcPts val="0"/>
              </a:spcAft>
              <a:buClr>
                <a:schemeClr val="accent1"/>
              </a:buClr>
              <a:buSzPts val="1860"/>
              <a:buFont typeface="Noto Sans Symbols"/>
              <a:buNone/>
            </a:pPr>
            <a:r>
              <a:rPr lang="en-US" sz="1860" b="1" i="0" u="none" strike="noStrike" cap="none">
                <a:solidFill>
                  <a:schemeClr val="dk1"/>
                </a:solidFill>
                <a:latin typeface="Cambria"/>
                <a:ea typeface="Cambria"/>
                <a:cs typeface="Cambria"/>
                <a:sym typeface="Cambria"/>
              </a:rPr>
              <a:t>PARCC ALGEBRA I</a:t>
            </a:r>
            <a:endParaRPr sz="1860" b="1" i="0" u="none" strike="noStrike" cap="none">
              <a:solidFill>
                <a:schemeClr val="dk1"/>
              </a:solidFill>
              <a:latin typeface="Cambria"/>
              <a:ea typeface="Cambria"/>
              <a:cs typeface="Cambria"/>
              <a:sym typeface="Cambria"/>
            </a:endParaRPr>
          </a:p>
          <a:p>
            <a:pPr marL="0" marR="0" lvl="0" indent="0" algn="ctr" rtl="0">
              <a:lnSpc>
                <a:spcPct val="80000"/>
              </a:lnSpc>
              <a:spcBef>
                <a:spcPts val="372"/>
              </a:spcBef>
              <a:spcAft>
                <a:spcPts val="0"/>
              </a:spcAft>
              <a:buClr>
                <a:schemeClr val="accent1"/>
              </a:buClr>
              <a:buSzPts val="1860"/>
              <a:buFont typeface="Noto Sans Symbols"/>
              <a:buNone/>
            </a:pPr>
            <a:r>
              <a:rPr lang="en-US" sz="1860" b="1" i="0" u="none" strike="noStrike" cap="none">
                <a:solidFill>
                  <a:schemeClr val="dk1"/>
                </a:solidFill>
                <a:latin typeface="Cambria"/>
                <a:ea typeface="Cambria"/>
                <a:cs typeface="Cambria"/>
                <a:sym typeface="Cambria"/>
              </a:rPr>
              <a:t>  </a:t>
            </a:r>
            <a:r>
              <a:rPr lang="en-US" sz="1860" b="1" i="1" u="none" strike="noStrike" cap="none">
                <a:solidFill>
                  <a:schemeClr val="dk1"/>
                </a:solidFill>
                <a:latin typeface="Cambria"/>
                <a:ea typeface="Cambria"/>
                <a:cs typeface="Cambria"/>
                <a:sym typeface="Cambria"/>
              </a:rPr>
              <a:t>and </a:t>
            </a:r>
            <a:endParaRPr sz="1860" b="1" i="1" u="none" strike="noStrike" cap="none">
              <a:solidFill>
                <a:schemeClr val="dk1"/>
              </a:solidFill>
              <a:latin typeface="Cambria"/>
              <a:ea typeface="Cambria"/>
              <a:cs typeface="Cambria"/>
              <a:sym typeface="Cambria"/>
            </a:endParaRPr>
          </a:p>
          <a:p>
            <a:pPr marL="0" marR="0" lvl="0" indent="0" algn="ctr" rtl="0">
              <a:lnSpc>
                <a:spcPct val="80000"/>
              </a:lnSpc>
              <a:spcBef>
                <a:spcPts val="372"/>
              </a:spcBef>
              <a:spcAft>
                <a:spcPts val="0"/>
              </a:spcAft>
              <a:buClr>
                <a:schemeClr val="accent1"/>
              </a:buClr>
              <a:buSzPts val="1860"/>
              <a:buFont typeface="Noto Sans Symbols"/>
              <a:buNone/>
            </a:pPr>
            <a:r>
              <a:rPr lang="en-US" sz="1860" b="1" i="0" u="none" strike="noStrike" cap="none">
                <a:solidFill>
                  <a:schemeClr val="dk1"/>
                </a:solidFill>
                <a:latin typeface="Cambria"/>
                <a:ea typeface="Cambria"/>
                <a:cs typeface="Cambria"/>
                <a:sym typeface="Cambria"/>
              </a:rPr>
              <a:t>PARCC GEOMETRY </a:t>
            </a:r>
            <a:endParaRPr sz="1860" b="1" i="0" u="none" strike="noStrike" cap="none">
              <a:solidFill>
                <a:schemeClr val="dk1"/>
              </a:solidFill>
              <a:latin typeface="Cambria"/>
              <a:ea typeface="Cambria"/>
              <a:cs typeface="Cambria"/>
              <a:sym typeface="Cambria"/>
            </a:endParaRPr>
          </a:p>
          <a:p>
            <a:pPr marL="0" marR="0" lvl="0" indent="0" algn="ctr" rtl="0">
              <a:lnSpc>
                <a:spcPct val="80000"/>
              </a:lnSpc>
              <a:spcBef>
                <a:spcPts val="372"/>
              </a:spcBef>
              <a:spcAft>
                <a:spcPts val="0"/>
              </a:spcAft>
              <a:buClr>
                <a:schemeClr val="accent1"/>
              </a:buClr>
              <a:buSzPts val="1860"/>
              <a:buFont typeface="Noto Sans Symbols"/>
              <a:buNone/>
            </a:pPr>
            <a:r>
              <a:rPr lang="en-US" sz="1860" b="1" i="0" u="none" strike="noStrike" cap="none">
                <a:solidFill>
                  <a:schemeClr val="dk1"/>
                </a:solidFill>
                <a:latin typeface="Cambria"/>
                <a:ea typeface="Cambria"/>
                <a:cs typeface="Cambria"/>
                <a:sym typeface="Cambria"/>
              </a:rPr>
              <a:t>  </a:t>
            </a:r>
            <a:r>
              <a:rPr lang="en-US" sz="1860" b="1" i="1" u="none" strike="noStrike" cap="none">
                <a:solidFill>
                  <a:schemeClr val="dk1"/>
                </a:solidFill>
                <a:latin typeface="Cambria"/>
                <a:ea typeface="Cambria"/>
                <a:cs typeface="Cambria"/>
                <a:sym typeface="Cambria"/>
              </a:rPr>
              <a:t>and </a:t>
            </a:r>
            <a:endParaRPr sz="1860" b="1" i="1" u="none" strike="noStrike" cap="none">
              <a:solidFill>
                <a:schemeClr val="dk1"/>
              </a:solidFill>
              <a:latin typeface="Cambria"/>
              <a:ea typeface="Cambria"/>
              <a:cs typeface="Cambria"/>
              <a:sym typeface="Cambria"/>
            </a:endParaRPr>
          </a:p>
          <a:p>
            <a:pPr marL="0" marR="0" lvl="0" indent="0" algn="ctr" rtl="0">
              <a:lnSpc>
                <a:spcPct val="80000"/>
              </a:lnSpc>
              <a:spcBef>
                <a:spcPts val="372"/>
              </a:spcBef>
              <a:spcAft>
                <a:spcPts val="0"/>
              </a:spcAft>
              <a:buClr>
                <a:schemeClr val="accent1"/>
              </a:buClr>
              <a:buSzPts val="1860"/>
              <a:buFont typeface="Noto Sans Symbols"/>
              <a:buNone/>
            </a:pPr>
            <a:r>
              <a:rPr lang="en-US" sz="1860" b="1" i="0" u="none" strike="noStrike" cap="none">
                <a:solidFill>
                  <a:schemeClr val="dk1"/>
                </a:solidFill>
                <a:latin typeface="Cambria"/>
                <a:ea typeface="Cambria"/>
                <a:cs typeface="Cambria"/>
                <a:sym typeface="Cambria"/>
              </a:rPr>
              <a:t>PARCC ALGEBRA II </a:t>
            </a:r>
            <a:endParaRPr sz="1860" b="1" i="0" u="none" strike="noStrike" cap="none">
              <a:solidFill>
                <a:schemeClr val="dk1"/>
              </a:solidFill>
              <a:latin typeface="Cambria"/>
              <a:ea typeface="Cambria"/>
              <a:cs typeface="Cambria"/>
              <a:sym typeface="Cambria"/>
            </a:endParaRPr>
          </a:p>
          <a:p>
            <a:pPr marL="0" marR="0" lvl="0" indent="0" algn="ctr" rtl="0">
              <a:lnSpc>
                <a:spcPct val="80000"/>
              </a:lnSpc>
              <a:spcBef>
                <a:spcPts val="372"/>
              </a:spcBef>
              <a:spcAft>
                <a:spcPts val="0"/>
              </a:spcAft>
              <a:buClr>
                <a:schemeClr val="accent1"/>
              </a:buClr>
              <a:buSzPts val="1860"/>
              <a:buFont typeface="Noto Sans Symbols"/>
              <a:buNone/>
            </a:pPr>
            <a:r>
              <a:rPr lang="en-US" sz="1860" b="1" i="0" u="none" strike="noStrike" cap="none">
                <a:solidFill>
                  <a:schemeClr val="dk1"/>
                </a:solidFill>
                <a:latin typeface="Cambria"/>
                <a:ea typeface="Cambria"/>
                <a:cs typeface="Cambria"/>
                <a:sym typeface="Cambria"/>
              </a:rPr>
              <a:t>   </a:t>
            </a:r>
            <a:r>
              <a:rPr lang="en-US" sz="1860" b="1" i="1" u="none" strike="noStrike" cap="none">
                <a:solidFill>
                  <a:schemeClr val="dk1"/>
                </a:solidFill>
                <a:latin typeface="Cambria"/>
                <a:ea typeface="Cambria"/>
                <a:cs typeface="Cambria"/>
                <a:sym typeface="Cambria"/>
              </a:rPr>
              <a:t>before they can</a:t>
            </a:r>
            <a:endParaRPr/>
          </a:p>
          <a:p>
            <a:pPr marL="0" marR="0" lvl="0" indent="0" algn="ctr" rtl="0">
              <a:lnSpc>
                <a:spcPct val="80000"/>
              </a:lnSpc>
              <a:spcBef>
                <a:spcPts val="372"/>
              </a:spcBef>
              <a:spcAft>
                <a:spcPts val="0"/>
              </a:spcAft>
              <a:buClr>
                <a:schemeClr val="accent1"/>
              </a:buClr>
              <a:buSzPts val="1860"/>
              <a:buFont typeface="Noto Sans Symbols"/>
              <a:buNone/>
            </a:pPr>
            <a:r>
              <a:rPr lang="en-US" sz="1860" b="1" i="1" u="none" strike="noStrike" cap="none">
                <a:solidFill>
                  <a:schemeClr val="dk1"/>
                </a:solidFill>
                <a:latin typeface="Cambria"/>
                <a:ea typeface="Cambria"/>
                <a:cs typeface="Cambria"/>
                <a:sym typeface="Cambria"/>
              </a:rPr>
              <a:t>---------------------------------------------------- </a:t>
            </a:r>
            <a:endParaRPr sz="1860" b="1" i="1" u="none" strike="noStrike" cap="none">
              <a:solidFill>
                <a:schemeClr val="dk1"/>
              </a:solidFill>
              <a:latin typeface="Cambria"/>
              <a:ea typeface="Cambria"/>
              <a:cs typeface="Cambria"/>
              <a:sym typeface="Cambria"/>
            </a:endParaRPr>
          </a:p>
          <a:p>
            <a:pPr marL="0" marR="0" lvl="0" indent="0" algn="ctr" rtl="0">
              <a:lnSpc>
                <a:spcPct val="80000"/>
              </a:lnSpc>
              <a:spcBef>
                <a:spcPts val="372"/>
              </a:spcBef>
              <a:spcAft>
                <a:spcPts val="0"/>
              </a:spcAft>
              <a:buClr>
                <a:schemeClr val="accent1"/>
              </a:buClr>
              <a:buSzPts val="1860"/>
              <a:buFont typeface="Noto Sans Symbols"/>
              <a:buNone/>
            </a:pPr>
            <a:r>
              <a:rPr lang="en-US" sz="1860" b="1" i="0" u="none" strike="noStrike" cap="none">
                <a:solidFill>
                  <a:schemeClr val="dk1"/>
                </a:solidFill>
                <a:latin typeface="Cambria"/>
                <a:ea typeface="Cambria"/>
                <a:cs typeface="Cambria"/>
                <a:sym typeface="Cambria"/>
              </a:rPr>
              <a:t>Meet the criteria of the NJDOE Portfolio Appeal</a:t>
            </a:r>
            <a:endParaRPr/>
          </a:p>
          <a:p>
            <a:pPr marL="274320" marR="0" lvl="0" indent="-156210" algn="l" rtl="0">
              <a:lnSpc>
                <a:spcPct val="80000"/>
              </a:lnSpc>
              <a:spcBef>
                <a:spcPts val="372"/>
              </a:spcBef>
              <a:spcAft>
                <a:spcPts val="1600"/>
              </a:spcAft>
              <a:buClr>
                <a:schemeClr val="accent1"/>
              </a:buClr>
              <a:buSzPts val="1860"/>
              <a:buFont typeface="Noto Sans Symbols"/>
              <a:buNone/>
            </a:pPr>
            <a:endParaRPr sz="1860" b="0" i="0" u="none" strike="noStrike" cap="none">
              <a:solidFill>
                <a:schemeClr val="dk2"/>
              </a:solidFill>
              <a:latin typeface="Candara"/>
              <a:ea typeface="Candara"/>
              <a:cs typeface="Candara"/>
              <a:sym typeface="Candara"/>
            </a:endParaRPr>
          </a:p>
        </p:txBody>
      </p:sp>
      <p:pic>
        <p:nvPicPr>
          <p:cNvPr id="147" name="Shape 147"/>
          <p:cNvPicPr preferRelativeResize="0"/>
          <p:nvPr/>
        </p:nvPicPr>
        <p:blipFill rotWithShape="1">
          <a:blip r:embed="rId3">
            <a:alphaModFix/>
          </a:blip>
          <a:srcRect/>
          <a:stretch/>
        </p:blipFill>
        <p:spPr>
          <a:xfrm flipH="1">
            <a:off x="473175" y="250675"/>
            <a:ext cx="923725" cy="971800"/>
          </a:xfrm>
          <a:prstGeom prst="rect">
            <a:avLst/>
          </a:prstGeom>
          <a:noFill/>
          <a:ln>
            <a:noFill/>
          </a:ln>
        </p:spPr>
      </p:pic>
      <p:pic>
        <p:nvPicPr>
          <p:cNvPr id="148" name="Shape 148"/>
          <p:cNvPicPr preferRelativeResize="0"/>
          <p:nvPr/>
        </p:nvPicPr>
        <p:blipFill rotWithShape="1">
          <a:blip r:embed="rId3">
            <a:alphaModFix/>
          </a:blip>
          <a:srcRect/>
          <a:stretch/>
        </p:blipFill>
        <p:spPr>
          <a:xfrm>
            <a:off x="7858725" y="243300"/>
            <a:ext cx="923725" cy="986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553225" y="1299825"/>
            <a:ext cx="8085600" cy="5238000"/>
          </a:xfrm>
          <a:prstGeom prst="rect">
            <a:avLst/>
          </a:prstGeom>
          <a:solidFill>
            <a:srgbClr val="EFEFEF"/>
          </a:solidFill>
          <a:ln w="9525" cap="flat" cmpd="sng">
            <a:solidFill>
              <a:srgbClr val="0000FF"/>
            </a:solidFill>
            <a:prstDash val="solid"/>
            <a:round/>
            <a:headEnd type="none" w="med" len="med"/>
            <a:tailEnd type="none" w="med" len="med"/>
          </a:ln>
        </p:spPr>
        <p:txBody>
          <a:bodyPr spcFirstLastPara="1" wrap="square" lIns="91425" tIns="45700" rIns="91425" bIns="45700" anchor="t" anchorCtr="0">
            <a:noAutofit/>
          </a:bodyPr>
          <a:lstStyle/>
          <a:p>
            <a:pPr marL="274320" marR="0" lvl="0" indent="-274320" algn="l" rtl="0">
              <a:lnSpc>
                <a:spcPct val="90000"/>
              </a:lnSpc>
              <a:spcBef>
                <a:spcPts val="0"/>
              </a:spcBef>
              <a:spcAft>
                <a:spcPts val="0"/>
              </a:spcAft>
              <a:buClr>
                <a:srgbClr val="000000"/>
              </a:buClr>
              <a:buSzPts val="2800"/>
              <a:buFont typeface="Noto Sans Symbols"/>
              <a:buChar char="∗"/>
            </a:pPr>
            <a:r>
              <a:rPr lang="en-US" sz="2800" b="1" i="0" u="none" strike="noStrike" cap="none">
                <a:solidFill>
                  <a:schemeClr val="dk1"/>
                </a:solidFill>
                <a:latin typeface="Calibri"/>
                <a:ea typeface="Calibri"/>
                <a:cs typeface="Calibri"/>
                <a:sym typeface="Calibri"/>
              </a:rPr>
              <a:t>Honors selections will be noted on the course selection form.   These recommendations are made by District </a:t>
            </a:r>
            <a:r>
              <a:rPr lang="en-US" sz="2800" b="1">
                <a:solidFill>
                  <a:schemeClr val="dk1"/>
                </a:solidFill>
                <a:latin typeface="Calibri"/>
                <a:ea typeface="Calibri"/>
                <a:cs typeface="Calibri"/>
                <a:sym typeface="Calibri"/>
              </a:rPr>
              <a:t>Supervisors, not MS teachers or HS counselors.</a:t>
            </a:r>
            <a:endParaRPr sz="2800" b="1" i="0" u="none" strike="noStrike" cap="none">
              <a:solidFill>
                <a:schemeClr val="dk1"/>
              </a:solidFill>
              <a:latin typeface="Calibri"/>
              <a:ea typeface="Calibri"/>
              <a:cs typeface="Calibri"/>
              <a:sym typeface="Calibri"/>
            </a:endParaRPr>
          </a:p>
          <a:p>
            <a:pPr marL="274320" marR="0" lvl="0" indent="-274320" algn="l" rtl="0">
              <a:lnSpc>
                <a:spcPct val="90000"/>
              </a:lnSpc>
              <a:spcBef>
                <a:spcPts val="560"/>
              </a:spcBef>
              <a:spcAft>
                <a:spcPts val="0"/>
              </a:spcAft>
              <a:buClr>
                <a:srgbClr val="000000"/>
              </a:buClr>
              <a:buSzPts val="2800"/>
              <a:buFont typeface="Noto Sans Symbols"/>
              <a:buChar char="∗"/>
            </a:pPr>
            <a:r>
              <a:rPr lang="en-US" sz="2800" b="1" i="0" u="none" strike="noStrike" cap="none">
                <a:solidFill>
                  <a:schemeClr val="dk1"/>
                </a:solidFill>
                <a:latin typeface="Calibri"/>
                <a:ea typeface="Calibri"/>
                <a:cs typeface="Calibri"/>
                <a:sym typeface="Calibri"/>
              </a:rPr>
              <a:t>What is used to determine your child’s courses?</a:t>
            </a:r>
            <a:endParaRPr/>
          </a:p>
          <a:p>
            <a:pPr marL="576262" marR="0" lvl="1" indent="-284162" algn="l" rtl="0">
              <a:lnSpc>
                <a:spcPct val="90000"/>
              </a:lnSpc>
              <a:spcBef>
                <a:spcPts val="480"/>
              </a:spcBef>
              <a:spcAft>
                <a:spcPts val="0"/>
              </a:spcAft>
              <a:buClr>
                <a:srgbClr val="000000"/>
              </a:buClr>
              <a:buSzPts val="2400"/>
              <a:buFont typeface="Noto Sans Symbols"/>
              <a:buChar char="∗"/>
            </a:pPr>
            <a:r>
              <a:rPr lang="en-US" sz="2400" b="1">
                <a:solidFill>
                  <a:schemeClr val="dk1"/>
                </a:solidFill>
                <a:latin typeface="Calibri"/>
                <a:ea typeface="Calibri"/>
                <a:cs typeface="Calibri"/>
                <a:sym typeface="Calibri"/>
              </a:rPr>
              <a:t>Middle School REPORT CARDS</a:t>
            </a:r>
            <a:endParaRPr sz="2400" b="1">
              <a:solidFill>
                <a:schemeClr val="dk1"/>
              </a:solidFill>
              <a:latin typeface="Calibri"/>
              <a:ea typeface="Calibri"/>
              <a:cs typeface="Calibri"/>
              <a:sym typeface="Calibri"/>
            </a:endParaRPr>
          </a:p>
          <a:p>
            <a:pPr marL="576262" marR="0" lvl="1" indent="-284162" algn="l" rtl="0">
              <a:lnSpc>
                <a:spcPct val="90000"/>
              </a:lnSpc>
              <a:spcBef>
                <a:spcPts val="480"/>
              </a:spcBef>
              <a:spcAft>
                <a:spcPts val="0"/>
              </a:spcAft>
              <a:buClr>
                <a:schemeClr val="dk1"/>
              </a:buClr>
              <a:buSzPts val="2400"/>
              <a:buFont typeface="Calibri"/>
              <a:buChar char="∗"/>
            </a:pPr>
            <a:r>
              <a:rPr lang="en-US" sz="2400" b="1">
                <a:solidFill>
                  <a:schemeClr val="dk1"/>
                </a:solidFill>
                <a:latin typeface="Calibri"/>
                <a:ea typeface="Calibri"/>
                <a:cs typeface="Calibri"/>
                <a:sym typeface="Calibri"/>
              </a:rPr>
              <a:t>Middle School State Assessments</a:t>
            </a:r>
            <a:endParaRPr sz="2200" b="0" i="1" u="none" strike="noStrike" cap="none">
              <a:solidFill>
                <a:schemeClr val="dk1"/>
              </a:solidFill>
              <a:latin typeface="Calibri"/>
              <a:ea typeface="Calibri"/>
              <a:cs typeface="Calibri"/>
              <a:sym typeface="Calibri"/>
            </a:endParaRPr>
          </a:p>
          <a:p>
            <a:pPr marL="576263" marR="0" lvl="1" indent="-284163" algn="l" rtl="0">
              <a:lnSpc>
                <a:spcPct val="90000"/>
              </a:lnSpc>
              <a:spcBef>
                <a:spcPts val="480"/>
              </a:spcBef>
              <a:spcAft>
                <a:spcPts val="0"/>
              </a:spcAft>
              <a:buClr>
                <a:srgbClr val="000000"/>
              </a:buClr>
              <a:buSzPts val="2400"/>
              <a:buFont typeface="Noto Sans Symbols"/>
              <a:buChar char="∗"/>
            </a:pPr>
            <a:r>
              <a:rPr lang="en-US" sz="2400" b="1" i="0" u="none" strike="noStrike" cap="none">
                <a:solidFill>
                  <a:schemeClr val="dk1"/>
                </a:solidFill>
                <a:latin typeface="Calibri"/>
                <a:ea typeface="Calibri"/>
                <a:cs typeface="Calibri"/>
                <a:sym typeface="Calibri"/>
              </a:rPr>
              <a:t>Current course placement</a:t>
            </a:r>
            <a:r>
              <a:rPr lang="en-US" sz="2400" b="1">
                <a:solidFill>
                  <a:schemeClr val="dk1"/>
                </a:solidFill>
                <a:latin typeface="Calibri"/>
                <a:ea typeface="Calibri"/>
                <a:cs typeface="Calibri"/>
                <a:sym typeface="Calibri"/>
              </a:rPr>
              <a:t>s</a:t>
            </a:r>
            <a:endParaRPr/>
          </a:p>
          <a:p>
            <a:pPr marL="576263" marR="0" lvl="1" indent="-284163" algn="l" rtl="0">
              <a:lnSpc>
                <a:spcPct val="90000"/>
              </a:lnSpc>
              <a:spcBef>
                <a:spcPts val="480"/>
              </a:spcBef>
              <a:spcAft>
                <a:spcPts val="0"/>
              </a:spcAft>
              <a:buClr>
                <a:srgbClr val="000000"/>
              </a:buClr>
              <a:buSzPts val="2400"/>
              <a:buFont typeface="Noto Sans Symbols"/>
              <a:buChar char="∗"/>
            </a:pPr>
            <a:r>
              <a:rPr lang="en-US" sz="2400" b="1" i="0" u="none" strike="noStrike" cap="none">
                <a:solidFill>
                  <a:schemeClr val="dk1"/>
                </a:solidFill>
                <a:latin typeface="Calibri"/>
                <a:ea typeface="Calibri"/>
                <a:cs typeface="Calibri"/>
                <a:sym typeface="Calibri"/>
              </a:rPr>
              <a:t>IQ Scores</a:t>
            </a:r>
            <a:endParaRPr/>
          </a:p>
          <a:p>
            <a:pPr marL="301943" marR="0" lvl="1" indent="-9843" algn="l" rtl="0">
              <a:lnSpc>
                <a:spcPct val="90000"/>
              </a:lnSpc>
              <a:spcBef>
                <a:spcPts val="380"/>
              </a:spcBef>
              <a:spcAft>
                <a:spcPts val="0"/>
              </a:spcAft>
              <a:buClr>
                <a:schemeClr val="accent1"/>
              </a:buClr>
              <a:buSzPts val="1900"/>
              <a:buFont typeface="Noto Sans Symbols"/>
              <a:buNone/>
            </a:pPr>
            <a:endParaRPr sz="1400" b="1" i="0" u="none" strike="noStrike" cap="none">
              <a:solidFill>
                <a:schemeClr val="dk1"/>
              </a:solidFill>
              <a:latin typeface="Calibri"/>
              <a:ea typeface="Calibri"/>
              <a:cs typeface="Calibri"/>
              <a:sym typeface="Calibri"/>
            </a:endParaRPr>
          </a:p>
          <a:p>
            <a:pPr marL="274320" marR="0" lvl="0" indent="-274320" algn="l" rtl="0">
              <a:lnSpc>
                <a:spcPct val="90000"/>
              </a:lnSpc>
              <a:spcBef>
                <a:spcPts val="560"/>
              </a:spcBef>
              <a:spcAft>
                <a:spcPts val="0"/>
              </a:spcAft>
              <a:buClr>
                <a:srgbClr val="000000"/>
              </a:buClr>
              <a:buSzPts val="2800"/>
              <a:buFont typeface="Noto Sans Symbols"/>
              <a:buChar char="∗"/>
            </a:pPr>
            <a:r>
              <a:rPr lang="en-US" sz="2800" b="1">
                <a:solidFill>
                  <a:schemeClr val="dk1"/>
                </a:solidFill>
                <a:latin typeface="Calibri"/>
                <a:ea typeface="Calibri"/>
                <a:cs typeface="Calibri"/>
                <a:sym typeface="Calibri"/>
              </a:rPr>
              <a:t>Initial c</a:t>
            </a:r>
            <a:r>
              <a:rPr lang="en-US" sz="2800" b="1" i="0" u="none" strike="noStrike" cap="none">
                <a:solidFill>
                  <a:schemeClr val="dk1"/>
                </a:solidFill>
                <a:latin typeface="Calibri"/>
                <a:ea typeface="Calibri"/>
                <a:cs typeface="Calibri"/>
                <a:sym typeface="Calibri"/>
              </a:rPr>
              <a:t>ourse recommendations </a:t>
            </a:r>
            <a:r>
              <a:rPr lang="en-US" sz="2800" b="1" i="0" u="sng" strike="noStrike" cap="none">
                <a:solidFill>
                  <a:schemeClr val="dk1"/>
                </a:solidFill>
                <a:latin typeface="Calibri"/>
                <a:ea typeface="Calibri"/>
                <a:cs typeface="Calibri"/>
                <a:sym typeface="Calibri"/>
              </a:rPr>
              <a:t>may change</a:t>
            </a:r>
            <a:r>
              <a:rPr lang="en-US" sz="2800" b="1" i="0" u="none" strike="noStrike" cap="none">
                <a:solidFill>
                  <a:schemeClr val="dk1"/>
                </a:solidFill>
                <a:latin typeface="Calibri"/>
                <a:ea typeface="Calibri"/>
                <a:cs typeface="Calibri"/>
                <a:sym typeface="Calibri"/>
              </a:rPr>
              <a:t> due to</a:t>
            </a:r>
            <a:r>
              <a:rPr lang="en-US" sz="2800" b="1">
                <a:solidFill>
                  <a:schemeClr val="dk1"/>
                </a:solidFill>
                <a:latin typeface="Calibri"/>
                <a:ea typeface="Calibri"/>
                <a:cs typeface="Calibri"/>
                <a:sym typeface="Calibri"/>
              </a:rPr>
              <a:t> changes in students FGs and/or PARCC results </a:t>
            </a:r>
            <a:endParaRPr/>
          </a:p>
          <a:p>
            <a:pPr marL="301942" marR="0" lvl="1" indent="-9842" algn="l" rtl="0">
              <a:lnSpc>
                <a:spcPct val="90000"/>
              </a:lnSpc>
              <a:spcBef>
                <a:spcPts val="480"/>
              </a:spcBef>
              <a:spcAft>
                <a:spcPts val="0"/>
              </a:spcAft>
              <a:buClr>
                <a:schemeClr val="accent1"/>
              </a:buClr>
              <a:buSzPts val="2400"/>
              <a:buFont typeface="Noto Sans Symbols"/>
              <a:buNone/>
            </a:pPr>
            <a:endParaRPr/>
          </a:p>
          <a:p>
            <a:pPr marL="301943" marR="0" lvl="1" indent="-9843" algn="ctr" rtl="0">
              <a:lnSpc>
                <a:spcPct val="90000"/>
              </a:lnSpc>
              <a:spcBef>
                <a:spcPts val="480"/>
              </a:spcBef>
              <a:spcAft>
                <a:spcPts val="0"/>
              </a:spcAft>
              <a:buClr>
                <a:schemeClr val="accent1"/>
              </a:buClr>
              <a:buSzPts val="2400"/>
              <a:buFont typeface="Noto Sans Symbols"/>
              <a:buNone/>
            </a:pPr>
            <a:r>
              <a:rPr lang="en-US" sz="2400" b="1" i="1" u="none" strike="noStrike" cap="none">
                <a:solidFill>
                  <a:schemeClr val="dk2"/>
                </a:solidFill>
                <a:latin typeface="Calibri"/>
                <a:ea typeface="Calibri"/>
                <a:cs typeface="Calibri"/>
                <a:sym typeface="Calibri"/>
              </a:rPr>
              <a:t>                         </a:t>
            </a:r>
            <a:endParaRPr sz="2400" b="1" i="1" u="none" strike="noStrike" cap="none">
              <a:solidFill>
                <a:schemeClr val="dk2"/>
              </a:solidFill>
              <a:latin typeface="Calibri"/>
              <a:ea typeface="Calibri"/>
              <a:cs typeface="Calibri"/>
              <a:sym typeface="Calibri"/>
            </a:endParaRPr>
          </a:p>
          <a:p>
            <a:pPr marL="301943" marR="0" lvl="1" indent="-9843" algn="r" rtl="0">
              <a:lnSpc>
                <a:spcPct val="90000"/>
              </a:lnSpc>
              <a:spcBef>
                <a:spcPts val="400"/>
              </a:spcBef>
              <a:spcAft>
                <a:spcPts val="0"/>
              </a:spcAft>
              <a:buClr>
                <a:schemeClr val="accent1"/>
              </a:buClr>
              <a:buSzPts val="2000"/>
              <a:buFont typeface="Noto Sans Symbols"/>
              <a:buNone/>
            </a:pPr>
            <a:endParaRPr sz="2000" b="1" i="1" u="none" strike="noStrike" cap="none">
              <a:solidFill>
                <a:schemeClr val="dk2"/>
              </a:solidFill>
              <a:latin typeface="Calibri"/>
              <a:ea typeface="Calibri"/>
              <a:cs typeface="Calibri"/>
              <a:sym typeface="Calibri"/>
            </a:endParaRPr>
          </a:p>
          <a:p>
            <a:pPr marL="274320" marR="0" lvl="0" indent="-121920" algn="l" rtl="0">
              <a:lnSpc>
                <a:spcPct val="90000"/>
              </a:lnSpc>
              <a:spcBef>
                <a:spcPts val="480"/>
              </a:spcBef>
              <a:spcAft>
                <a:spcPts val="1600"/>
              </a:spcAft>
              <a:buClr>
                <a:schemeClr val="accent1"/>
              </a:buClr>
              <a:buSzPts val="2400"/>
              <a:buFont typeface="Noto Sans Symbols"/>
              <a:buNone/>
            </a:pPr>
            <a:endParaRPr sz="2400" b="0" i="0" u="none" strike="noStrike" cap="none">
              <a:solidFill>
                <a:schemeClr val="dk2"/>
              </a:solidFill>
              <a:latin typeface="Candara"/>
              <a:ea typeface="Candara"/>
              <a:cs typeface="Candara"/>
              <a:sym typeface="Candara"/>
            </a:endParaRPr>
          </a:p>
        </p:txBody>
      </p:sp>
      <p:sp>
        <p:nvSpPr>
          <p:cNvPr id="154" name="Shape 154"/>
          <p:cNvSpPr txBox="1">
            <a:spLocks noGrp="1"/>
          </p:cNvSpPr>
          <p:nvPr>
            <p:ph type="title"/>
          </p:nvPr>
        </p:nvSpPr>
        <p:spPr>
          <a:xfrm>
            <a:off x="1593475" y="271675"/>
            <a:ext cx="6112800" cy="795900"/>
          </a:xfrm>
          <a:prstGeom prst="rect">
            <a:avLst/>
          </a:prstGeom>
          <a:noFill/>
          <a:ln w="9525" cap="flat" cmpd="sng">
            <a:solidFill>
              <a:srgbClr val="0000FF"/>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US" sz="4000" b="1" i="0" u="sng" strike="noStrike" cap="none">
                <a:solidFill>
                  <a:srgbClr val="000000"/>
                </a:solidFill>
                <a:latin typeface="Calibri"/>
                <a:ea typeface="Calibri"/>
                <a:cs typeface="Calibri"/>
                <a:sym typeface="Calibri"/>
              </a:rPr>
              <a:t>Scheduling Information</a:t>
            </a:r>
            <a:endParaRPr sz="4000" b="0" i="0" u="none" strike="noStrike" cap="none">
              <a:solidFill>
                <a:srgbClr val="000000"/>
              </a:solidFill>
              <a:latin typeface="Calibri"/>
              <a:ea typeface="Calibri"/>
              <a:cs typeface="Calibri"/>
              <a:sym typeface="Calibri"/>
            </a:endParaRPr>
          </a:p>
        </p:txBody>
      </p:sp>
      <p:pic>
        <p:nvPicPr>
          <p:cNvPr id="155" name="Shape 155"/>
          <p:cNvPicPr preferRelativeResize="0"/>
          <p:nvPr/>
        </p:nvPicPr>
        <p:blipFill rotWithShape="1">
          <a:blip r:embed="rId3">
            <a:alphaModFix/>
          </a:blip>
          <a:srcRect/>
          <a:stretch/>
        </p:blipFill>
        <p:spPr>
          <a:xfrm>
            <a:off x="7922900" y="205025"/>
            <a:ext cx="847700" cy="862489"/>
          </a:xfrm>
          <a:prstGeom prst="rect">
            <a:avLst/>
          </a:prstGeom>
          <a:noFill/>
          <a:ln>
            <a:noFill/>
          </a:ln>
        </p:spPr>
      </p:pic>
      <p:pic>
        <p:nvPicPr>
          <p:cNvPr id="156" name="Shape 156"/>
          <p:cNvPicPr preferRelativeResize="0"/>
          <p:nvPr/>
        </p:nvPicPr>
        <p:blipFill rotWithShape="1">
          <a:blip r:embed="rId3">
            <a:alphaModFix/>
          </a:blip>
          <a:srcRect/>
          <a:stretch/>
        </p:blipFill>
        <p:spPr>
          <a:xfrm flipH="1">
            <a:off x="553225" y="151600"/>
            <a:ext cx="847711" cy="862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graphicFrame>
        <p:nvGraphicFramePr>
          <p:cNvPr id="161" name="Shape 161"/>
          <p:cNvGraphicFramePr/>
          <p:nvPr/>
        </p:nvGraphicFramePr>
        <p:xfrm>
          <a:off x="221925" y="1500176"/>
          <a:ext cx="3000000" cy="3000000"/>
        </p:xfrm>
        <a:graphic>
          <a:graphicData uri="http://schemas.openxmlformats.org/drawingml/2006/table">
            <a:tbl>
              <a:tblPr firstRow="1" bandRow="1">
                <a:noFill/>
                <a:tableStyleId>{432072EC-DD90-4164-858B-B75FC8748C7F}</a:tableStyleId>
              </a:tblPr>
              <a:tblGrid>
                <a:gridCol w="8646775">
                  <a:extLst>
                    <a:ext uri="{9D8B030D-6E8A-4147-A177-3AD203B41FA5}">
                      <a16:colId xmlns:a16="http://schemas.microsoft.com/office/drawing/2014/main" val="20000"/>
                    </a:ext>
                  </a:extLst>
                </a:gridCol>
              </a:tblGrid>
              <a:tr h="1834975">
                <a:tc>
                  <a:txBody>
                    <a:bodyPr/>
                    <a:lstStyle/>
                    <a:p>
                      <a:pPr marL="457200" marR="0" lvl="0" indent="-381000" algn="l" rtl="0">
                        <a:spcBef>
                          <a:spcPts val="0"/>
                        </a:spcBef>
                        <a:spcAft>
                          <a:spcPts val="0"/>
                        </a:spcAft>
                        <a:buClr>
                          <a:srgbClr val="000000"/>
                        </a:buClr>
                        <a:buSzPts val="2400"/>
                        <a:buFont typeface="Calibri"/>
                        <a:buChar char="★"/>
                      </a:pPr>
                      <a:r>
                        <a:rPr lang="en-US" sz="2400">
                          <a:solidFill>
                            <a:srgbClr val="000000"/>
                          </a:solidFill>
                          <a:latin typeface="Calibri"/>
                          <a:ea typeface="Calibri"/>
                          <a:cs typeface="Calibri"/>
                          <a:sym typeface="Calibri"/>
                        </a:rPr>
                        <a:t>Highland Regional runs on a 4-day rotation (A-D days)</a:t>
                      </a:r>
                      <a:endParaRPr>
                        <a:solidFill>
                          <a:srgbClr val="000000"/>
                        </a:solidFill>
                      </a:endParaRPr>
                    </a:p>
                    <a:p>
                      <a:pPr marL="457200" marR="0" lvl="0" indent="-381000" algn="l" rtl="0">
                        <a:spcBef>
                          <a:spcPts val="0"/>
                        </a:spcBef>
                        <a:spcAft>
                          <a:spcPts val="0"/>
                        </a:spcAft>
                        <a:buClr>
                          <a:srgbClr val="000000"/>
                        </a:buClr>
                        <a:buSzPts val="2400"/>
                        <a:buFont typeface="Calibri"/>
                        <a:buChar char="★"/>
                      </a:pPr>
                      <a:r>
                        <a:rPr lang="en-US" sz="2400">
                          <a:solidFill>
                            <a:srgbClr val="000000"/>
                          </a:solidFill>
                          <a:latin typeface="Calibri"/>
                          <a:ea typeface="Calibri"/>
                          <a:cs typeface="Calibri"/>
                          <a:sym typeface="Calibri"/>
                        </a:rPr>
                        <a:t>Each day, six (6) of the students eight (8) classes will meet </a:t>
                      </a:r>
                      <a:endParaRPr>
                        <a:solidFill>
                          <a:srgbClr val="000000"/>
                        </a:solidFill>
                      </a:endParaRPr>
                    </a:p>
                    <a:p>
                      <a:pPr marL="457200" marR="0" lvl="0" indent="-381000" algn="l" rtl="0">
                        <a:spcBef>
                          <a:spcPts val="0"/>
                        </a:spcBef>
                        <a:spcAft>
                          <a:spcPts val="0"/>
                        </a:spcAft>
                        <a:buClr>
                          <a:srgbClr val="000000"/>
                        </a:buClr>
                        <a:buSzPts val="2400"/>
                        <a:buFont typeface="Calibri"/>
                        <a:buChar char="★"/>
                      </a:pPr>
                      <a:r>
                        <a:rPr lang="en-US" sz="2400">
                          <a:solidFill>
                            <a:srgbClr val="000000"/>
                          </a:solidFill>
                          <a:latin typeface="Calibri"/>
                          <a:ea typeface="Calibri"/>
                          <a:cs typeface="Calibri"/>
                          <a:sym typeface="Calibri"/>
                        </a:rPr>
                        <a:t>All students will have an OPEN lunch &amp; learn for 45 minutes,      </a:t>
                      </a:r>
                      <a:endParaRPr>
                        <a:solidFill>
                          <a:srgbClr val="000000"/>
                        </a:solidFill>
                      </a:endParaRPr>
                    </a:p>
                    <a:p>
                      <a:pPr marL="0" marR="0" lvl="0" indent="0" algn="l" rtl="0">
                        <a:spcBef>
                          <a:spcPts val="0"/>
                        </a:spcBef>
                        <a:spcAft>
                          <a:spcPts val="0"/>
                        </a:spcAft>
                        <a:buNone/>
                      </a:pPr>
                      <a:r>
                        <a:rPr lang="en-US" sz="2400">
                          <a:solidFill>
                            <a:srgbClr val="000000"/>
                          </a:solidFill>
                          <a:latin typeface="Calibri"/>
                          <a:ea typeface="Calibri"/>
                          <a:cs typeface="Calibri"/>
                          <a:sym typeface="Calibri"/>
                        </a:rPr>
                        <a:t>       separating the three courses in the AM and PM sessions </a:t>
                      </a:r>
                      <a:endParaRPr sz="2400">
                        <a:solidFill>
                          <a:srgbClr val="000000"/>
                        </a:solidFill>
                        <a:latin typeface="Calibri"/>
                        <a:ea typeface="Calibri"/>
                        <a:cs typeface="Calibri"/>
                        <a:sym typeface="Calibri"/>
                      </a:endParaRPr>
                    </a:p>
                  </a:txBody>
                  <a:tcPr marL="91450" marR="91450" marT="45725" marB="45725">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38100" cap="flat" cmpd="sng">
                      <a:solidFill>
                        <a:srgbClr val="0000FF"/>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642275">
                <a:tc>
                  <a:txBody>
                    <a:bodyPr/>
                    <a:lstStyle/>
                    <a:p>
                      <a:pPr marL="0" marR="0" lvl="0" indent="0" algn="ctr" rtl="0">
                        <a:spcBef>
                          <a:spcPts val="0"/>
                        </a:spcBef>
                        <a:spcAft>
                          <a:spcPts val="0"/>
                        </a:spcAft>
                        <a:buNone/>
                      </a:pPr>
                      <a:r>
                        <a:rPr lang="en-US" sz="2400" b="1">
                          <a:solidFill>
                            <a:srgbClr val="000000"/>
                          </a:solidFill>
                          <a:latin typeface="Calibri"/>
                          <a:ea typeface="Calibri"/>
                          <a:cs typeface="Calibri"/>
                          <a:sym typeface="Calibri"/>
                        </a:rPr>
                        <a:t>Enter school = 7:15 am</a:t>
                      </a:r>
                      <a:endParaRPr>
                        <a:solidFill>
                          <a:srgbClr val="000000"/>
                        </a:solidFill>
                      </a:endParaRPr>
                    </a:p>
                  </a:txBody>
                  <a:tcPr marL="91450" marR="91450" marT="45725" marB="45725">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381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extLst>
                  <a:ext uri="{0D108BD9-81ED-4DB2-BD59-A6C34878D82A}">
                    <a16:rowId xmlns:a16="http://schemas.microsoft.com/office/drawing/2014/main" val="10001"/>
                  </a:ext>
                </a:extLst>
              </a:tr>
              <a:tr h="642275">
                <a:tc>
                  <a:txBody>
                    <a:bodyPr/>
                    <a:lstStyle/>
                    <a:p>
                      <a:pPr marL="0" marR="0" lvl="0" indent="0" algn="ctr" rtl="0">
                        <a:spcBef>
                          <a:spcPts val="0"/>
                        </a:spcBef>
                        <a:spcAft>
                          <a:spcPts val="0"/>
                        </a:spcAft>
                        <a:buNone/>
                      </a:pPr>
                      <a:r>
                        <a:rPr lang="en-US" sz="2400" b="1">
                          <a:solidFill>
                            <a:srgbClr val="000000"/>
                          </a:solidFill>
                          <a:latin typeface="Calibri"/>
                          <a:ea typeface="Calibri"/>
                          <a:cs typeface="Calibri"/>
                          <a:sym typeface="Calibri"/>
                        </a:rPr>
                        <a:t>class 1 begins = 7:25 AM w/ morning announcements</a:t>
                      </a:r>
                      <a:endParaRPr sz="2400" b="1">
                        <a:solidFill>
                          <a:srgbClr val="000000"/>
                        </a:solidFill>
                        <a:latin typeface="Calibri"/>
                        <a:ea typeface="Calibri"/>
                        <a:cs typeface="Calibri"/>
                        <a:sym typeface="Calibri"/>
                      </a:endParaRPr>
                    </a:p>
                  </a:txBody>
                  <a:tcPr marL="91450" marR="91450" marT="45725" marB="45725">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extLst>
                  <a:ext uri="{0D108BD9-81ED-4DB2-BD59-A6C34878D82A}">
                    <a16:rowId xmlns:a16="http://schemas.microsoft.com/office/drawing/2014/main" val="10002"/>
                  </a:ext>
                </a:extLst>
              </a:tr>
              <a:tr h="642275">
                <a:tc>
                  <a:txBody>
                    <a:bodyPr/>
                    <a:lstStyle/>
                    <a:p>
                      <a:pPr marL="0" marR="0" lvl="0" indent="0" algn="ctr" rtl="0">
                        <a:spcBef>
                          <a:spcPts val="0"/>
                        </a:spcBef>
                        <a:spcAft>
                          <a:spcPts val="0"/>
                        </a:spcAft>
                        <a:buNone/>
                      </a:pPr>
                      <a:r>
                        <a:rPr lang="en-US" sz="2400" b="1">
                          <a:solidFill>
                            <a:srgbClr val="000000"/>
                          </a:solidFill>
                          <a:latin typeface="Calibri"/>
                          <a:ea typeface="Calibri"/>
                          <a:cs typeface="Calibri"/>
                          <a:sym typeface="Calibri"/>
                        </a:rPr>
                        <a:t>Students have 4 minutes in between periods</a:t>
                      </a:r>
                      <a:endParaRPr sz="2400" b="1">
                        <a:solidFill>
                          <a:srgbClr val="000000"/>
                        </a:solidFill>
                        <a:latin typeface="Calibri"/>
                        <a:ea typeface="Calibri"/>
                        <a:cs typeface="Calibri"/>
                        <a:sym typeface="Calibri"/>
                      </a:endParaRPr>
                    </a:p>
                  </a:txBody>
                  <a:tcPr marL="91450" marR="91450" marT="45725" marB="45725">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extLst>
                  <a:ext uri="{0D108BD9-81ED-4DB2-BD59-A6C34878D82A}">
                    <a16:rowId xmlns:a16="http://schemas.microsoft.com/office/drawing/2014/main" val="10003"/>
                  </a:ext>
                </a:extLst>
              </a:tr>
              <a:tr h="642275">
                <a:tc>
                  <a:txBody>
                    <a:bodyPr/>
                    <a:lstStyle/>
                    <a:p>
                      <a:pPr marL="0" marR="0" lvl="0" indent="0" algn="ctr" rtl="0">
                        <a:spcBef>
                          <a:spcPts val="0"/>
                        </a:spcBef>
                        <a:spcAft>
                          <a:spcPts val="0"/>
                        </a:spcAft>
                        <a:buNone/>
                      </a:pPr>
                      <a:r>
                        <a:rPr lang="en-US" sz="2400" b="1">
                          <a:solidFill>
                            <a:srgbClr val="000000"/>
                          </a:solidFill>
                          <a:latin typeface="Calibri"/>
                          <a:ea typeface="Calibri"/>
                          <a:cs typeface="Calibri"/>
                          <a:sym typeface="Calibri"/>
                        </a:rPr>
                        <a:t>Each instructional bell = 55 minutes</a:t>
                      </a:r>
                      <a:endParaRPr sz="2400" b="1">
                        <a:solidFill>
                          <a:srgbClr val="000000"/>
                        </a:solidFill>
                        <a:latin typeface="Calibri"/>
                        <a:ea typeface="Calibri"/>
                        <a:cs typeface="Calibri"/>
                        <a:sym typeface="Calibri"/>
                      </a:endParaRPr>
                    </a:p>
                  </a:txBody>
                  <a:tcPr marL="91450" marR="91450" marT="45725" marB="45725">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extLst>
                  <a:ext uri="{0D108BD9-81ED-4DB2-BD59-A6C34878D82A}">
                    <a16:rowId xmlns:a16="http://schemas.microsoft.com/office/drawing/2014/main" val="10004"/>
                  </a:ext>
                </a:extLst>
              </a:tr>
              <a:tr h="642275">
                <a:tc>
                  <a:txBody>
                    <a:bodyPr/>
                    <a:lstStyle/>
                    <a:p>
                      <a:pPr marL="0" marR="0" lvl="0" indent="0" algn="ctr" rtl="0">
                        <a:spcBef>
                          <a:spcPts val="0"/>
                        </a:spcBef>
                        <a:spcAft>
                          <a:spcPts val="0"/>
                        </a:spcAft>
                        <a:buNone/>
                      </a:pPr>
                      <a:r>
                        <a:rPr lang="en-US" sz="2400" b="1">
                          <a:solidFill>
                            <a:srgbClr val="000000"/>
                          </a:solidFill>
                          <a:latin typeface="Calibri"/>
                          <a:ea typeface="Calibri"/>
                          <a:cs typeface="Calibri"/>
                          <a:sym typeface="Calibri"/>
                        </a:rPr>
                        <a:t>School ends = 2:01 pm</a:t>
                      </a:r>
                      <a:endParaRPr sz="2400" b="1">
                        <a:solidFill>
                          <a:srgbClr val="000000"/>
                        </a:solidFill>
                        <a:latin typeface="Calibri"/>
                        <a:ea typeface="Calibri"/>
                        <a:cs typeface="Calibri"/>
                        <a:sym typeface="Calibri"/>
                      </a:endParaRPr>
                    </a:p>
                  </a:txBody>
                  <a:tcPr marL="91450" marR="91450" marT="45725" marB="45725">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62" name="Shape 162"/>
          <p:cNvSpPr txBox="1">
            <a:spLocks noGrp="1"/>
          </p:cNvSpPr>
          <p:nvPr>
            <p:ph type="title"/>
          </p:nvPr>
        </p:nvSpPr>
        <p:spPr>
          <a:xfrm>
            <a:off x="2070300" y="328575"/>
            <a:ext cx="5003400" cy="957000"/>
          </a:xfrm>
          <a:prstGeom prst="rect">
            <a:avLst/>
          </a:prstGeom>
          <a:noFill/>
          <a:ln w="9525" cap="flat" cmpd="sng">
            <a:solidFill>
              <a:srgbClr val="0000FF"/>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5400"/>
              <a:buFont typeface="Candara"/>
              <a:buNone/>
            </a:pPr>
            <a:r>
              <a:rPr lang="en-US" sz="4400" b="0" i="0" u="none" strike="noStrike" cap="none">
                <a:solidFill>
                  <a:srgbClr val="000000"/>
                </a:solidFill>
                <a:latin typeface="Candara"/>
                <a:ea typeface="Candara"/>
                <a:cs typeface="Candara"/>
                <a:sym typeface="Candara"/>
              </a:rPr>
              <a:t> </a:t>
            </a:r>
            <a:r>
              <a:rPr lang="en-US" sz="5000" b="1" i="0" u="sng" strike="noStrike" cap="none">
                <a:solidFill>
                  <a:srgbClr val="000000"/>
                </a:solidFill>
                <a:latin typeface="Calibri"/>
                <a:ea typeface="Calibri"/>
                <a:cs typeface="Calibri"/>
                <a:sym typeface="Calibri"/>
              </a:rPr>
              <a:t>A “typical” day</a:t>
            </a:r>
            <a:endParaRPr sz="5000" b="1" i="0" u="sng" strike="noStrike" cap="none">
              <a:solidFill>
                <a:srgbClr val="000000"/>
              </a:solidFill>
              <a:latin typeface="Calibri"/>
              <a:ea typeface="Calibri"/>
              <a:cs typeface="Calibri"/>
              <a:sym typeface="Calibri"/>
            </a:endParaRPr>
          </a:p>
        </p:txBody>
      </p:sp>
      <p:pic>
        <p:nvPicPr>
          <p:cNvPr id="163" name="Shape 163"/>
          <p:cNvPicPr preferRelativeResize="0"/>
          <p:nvPr/>
        </p:nvPicPr>
        <p:blipFill rotWithShape="1">
          <a:blip r:embed="rId3">
            <a:alphaModFix/>
          </a:blip>
          <a:srcRect/>
          <a:stretch/>
        </p:blipFill>
        <p:spPr>
          <a:xfrm flipH="1">
            <a:off x="499850" y="255725"/>
            <a:ext cx="1012178" cy="1029850"/>
          </a:xfrm>
          <a:prstGeom prst="rect">
            <a:avLst/>
          </a:prstGeom>
          <a:noFill/>
          <a:ln>
            <a:noFill/>
          </a:ln>
        </p:spPr>
      </p:pic>
      <p:pic>
        <p:nvPicPr>
          <p:cNvPr id="164" name="Shape 164"/>
          <p:cNvPicPr preferRelativeResize="0"/>
          <p:nvPr/>
        </p:nvPicPr>
        <p:blipFill rotWithShape="1">
          <a:blip r:embed="rId3">
            <a:alphaModFix/>
          </a:blip>
          <a:srcRect/>
          <a:stretch/>
        </p:blipFill>
        <p:spPr>
          <a:xfrm>
            <a:off x="7805200" y="272750"/>
            <a:ext cx="978725" cy="995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graphicFrame>
        <p:nvGraphicFramePr>
          <p:cNvPr id="169" name="Shape 169"/>
          <p:cNvGraphicFramePr/>
          <p:nvPr/>
        </p:nvGraphicFramePr>
        <p:xfrm>
          <a:off x="228598" y="1272975"/>
          <a:ext cx="3000000" cy="3000000"/>
        </p:xfrm>
        <a:graphic>
          <a:graphicData uri="http://schemas.openxmlformats.org/drawingml/2006/table">
            <a:tbl>
              <a:tblPr firstRow="1" bandRow="1">
                <a:noFill/>
                <a:tableStyleId>{432072EC-DD90-4164-858B-B75FC8748C7F}</a:tableStyleId>
              </a:tblPr>
              <a:tblGrid>
                <a:gridCol w="1473650">
                  <a:extLst>
                    <a:ext uri="{9D8B030D-6E8A-4147-A177-3AD203B41FA5}">
                      <a16:colId xmlns:a16="http://schemas.microsoft.com/office/drawing/2014/main" val="20000"/>
                    </a:ext>
                  </a:extLst>
                </a:gridCol>
                <a:gridCol w="1008300">
                  <a:extLst>
                    <a:ext uri="{9D8B030D-6E8A-4147-A177-3AD203B41FA5}">
                      <a16:colId xmlns:a16="http://schemas.microsoft.com/office/drawing/2014/main" val="20001"/>
                    </a:ext>
                  </a:extLst>
                </a:gridCol>
                <a:gridCol w="1248475">
                  <a:extLst>
                    <a:ext uri="{9D8B030D-6E8A-4147-A177-3AD203B41FA5}">
                      <a16:colId xmlns:a16="http://schemas.microsoft.com/office/drawing/2014/main" val="20002"/>
                    </a:ext>
                  </a:extLst>
                </a:gridCol>
                <a:gridCol w="1083325">
                  <a:extLst>
                    <a:ext uri="{9D8B030D-6E8A-4147-A177-3AD203B41FA5}">
                      <a16:colId xmlns:a16="http://schemas.microsoft.com/office/drawing/2014/main" val="20003"/>
                    </a:ext>
                  </a:extLst>
                </a:gridCol>
                <a:gridCol w="968275">
                  <a:extLst>
                    <a:ext uri="{9D8B030D-6E8A-4147-A177-3AD203B41FA5}">
                      <a16:colId xmlns:a16="http://schemas.microsoft.com/office/drawing/2014/main" val="20004"/>
                    </a:ext>
                  </a:extLst>
                </a:gridCol>
                <a:gridCol w="968275">
                  <a:extLst>
                    <a:ext uri="{9D8B030D-6E8A-4147-A177-3AD203B41FA5}">
                      <a16:colId xmlns:a16="http://schemas.microsoft.com/office/drawing/2014/main" val="20005"/>
                    </a:ext>
                  </a:extLst>
                </a:gridCol>
                <a:gridCol w="981625">
                  <a:extLst>
                    <a:ext uri="{9D8B030D-6E8A-4147-A177-3AD203B41FA5}">
                      <a16:colId xmlns:a16="http://schemas.microsoft.com/office/drawing/2014/main" val="20006"/>
                    </a:ext>
                  </a:extLst>
                </a:gridCol>
                <a:gridCol w="954925">
                  <a:extLst>
                    <a:ext uri="{9D8B030D-6E8A-4147-A177-3AD203B41FA5}">
                      <a16:colId xmlns:a16="http://schemas.microsoft.com/office/drawing/2014/main" val="20007"/>
                    </a:ext>
                  </a:extLst>
                </a:gridCol>
              </a:tblGrid>
              <a:tr h="721950">
                <a:tc>
                  <a:txBody>
                    <a:bodyPr/>
                    <a:lstStyle/>
                    <a:p>
                      <a:pPr marL="0" marR="0" lvl="0" indent="0" algn="ctr" rtl="0">
                        <a:spcBef>
                          <a:spcPts val="0"/>
                        </a:spcBef>
                        <a:spcAft>
                          <a:spcPts val="0"/>
                        </a:spcAft>
                        <a:buNone/>
                      </a:pPr>
                      <a:r>
                        <a:rPr lang="en-US" sz="2200" b="1" i="0" u="sng" strike="noStrike">
                          <a:solidFill>
                            <a:srgbClr val="000000"/>
                          </a:solidFill>
                          <a:latin typeface="Calibri"/>
                          <a:ea typeface="Calibri"/>
                          <a:cs typeface="Calibri"/>
                          <a:sym typeface="Calibri"/>
                        </a:rPr>
                        <a:t>Period</a:t>
                      </a:r>
                      <a:endParaRPr sz="2200" u="sng">
                        <a:solidFill>
                          <a:srgbClr val="000000"/>
                        </a:solidFill>
                      </a:endParaRPr>
                    </a:p>
                  </a:txBody>
                  <a:tcPr marL="9525" marR="9525" marT="9525" marB="0" anchor="ctr">
                    <a:lnL w="28575" cap="flat" cmpd="sng">
                      <a:solidFill>
                        <a:srgbClr val="0000FF"/>
                      </a:solidFill>
                      <a:prstDash val="solid"/>
                      <a:round/>
                      <a:headEnd type="none" w="med" len="med"/>
                      <a:tailEnd type="none" w="med" len="med"/>
                    </a:lnL>
                    <a:lnR w="28575" cap="flat" cmpd="sng">
                      <a:solidFill>
                        <a:srgbClr val="0000FF"/>
                      </a:solidFill>
                      <a:prstDash val="solid"/>
                      <a:round/>
                      <a:headEnd type="none" w="med" len="med"/>
                      <a:tailEnd type="none" w="med" len="med"/>
                    </a:lnR>
                    <a:lnT w="28575" cap="flat" cmpd="sng">
                      <a:solidFill>
                        <a:srgbClr val="0000FF"/>
                      </a:solidFill>
                      <a:prstDash val="solid"/>
                      <a:round/>
                      <a:headEnd type="none" w="med" len="med"/>
                      <a:tailEnd type="none" w="med" len="med"/>
                    </a:lnT>
                    <a:lnB w="28575" cap="flat" cmpd="sng">
                      <a:solidFill>
                        <a:srgbClr val="0000FF"/>
                      </a:solidFill>
                      <a:prstDash val="solid"/>
                      <a:round/>
                      <a:headEnd type="none" w="med" len="med"/>
                      <a:tailEnd type="none" w="med" len="med"/>
                    </a:lnB>
                    <a:solidFill>
                      <a:srgbClr val="EFEFEF"/>
                    </a:solidFill>
                  </a:tcPr>
                </a:tc>
                <a:tc>
                  <a:txBody>
                    <a:bodyPr/>
                    <a:lstStyle/>
                    <a:p>
                      <a:pPr marL="0" marR="0" lvl="0" indent="0" algn="ctr" rtl="0">
                        <a:spcBef>
                          <a:spcPts val="0"/>
                        </a:spcBef>
                        <a:spcAft>
                          <a:spcPts val="0"/>
                        </a:spcAft>
                        <a:buNone/>
                      </a:pPr>
                      <a:r>
                        <a:rPr lang="en-US" sz="2200" b="1" i="0" u="sng" strike="noStrike">
                          <a:solidFill>
                            <a:srgbClr val="000000"/>
                          </a:solidFill>
                          <a:latin typeface="Calibri"/>
                          <a:ea typeface="Calibri"/>
                          <a:cs typeface="Calibri"/>
                          <a:sym typeface="Calibri"/>
                        </a:rPr>
                        <a:t>Time In</a:t>
                      </a:r>
                      <a:endParaRPr sz="2200" u="sng">
                        <a:solidFill>
                          <a:srgbClr val="000000"/>
                        </a:solidFill>
                      </a:endParaRPr>
                    </a:p>
                  </a:txBody>
                  <a:tcPr marL="9525" marR="9525" marT="9525" marB="0" anchor="ctr">
                    <a:lnL w="28575"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38100" cap="flat" cmpd="sng">
                      <a:solidFill>
                        <a:srgbClr val="0000FF"/>
                      </a:solidFill>
                      <a:prstDash val="solid"/>
                      <a:round/>
                      <a:headEnd type="none" w="med" len="med"/>
                      <a:tailEnd type="none" w="med" len="med"/>
                    </a:lnB>
                    <a:solidFill>
                      <a:srgbClr val="EFEFEF"/>
                    </a:solidFill>
                  </a:tcPr>
                </a:tc>
                <a:tc>
                  <a:txBody>
                    <a:bodyPr/>
                    <a:lstStyle/>
                    <a:p>
                      <a:pPr marL="0" marR="0" lvl="0" indent="0" algn="ctr" rtl="0">
                        <a:spcBef>
                          <a:spcPts val="0"/>
                        </a:spcBef>
                        <a:spcAft>
                          <a:spcPts val="0"/>
                        </a:spcAft>
                        <a:buNone/>
                      </a:pPr>
                      <a:r>
                        <a:rPr lang="en-US" sz="2200" b="1" i="0" u="sng" strike="noStrike">
                          <a:solidFill>
                            <a:srgbClr val="000000"/>
                          </a:solidFill>
                          <a:latin typeface="Calibri"/>
                          <a:ea typeface="Calibri"/>
                          <a:cs typeface="Calibri"/>
                          <a:sym typeface="Calibri"/>
                        </a:rPr>
                        <a:t>Time Out</a:t>
                      </a:r>
                      <a:endParaRPr sz="2200" u="sng">
                        <a:solidFill>
                          <a:srgbClr val="000000"/>
                        </a:solidFill>
                      </a:endParaRPr>
                    </a:p>
                  </a:txBody>
                  <a:tcPr marL="9525" marR="9525" marT="9525" marB="0" anchor="ctr">
                    <a:lnL w="12700" cap="flat" cmpd="sng">
                      <a:solidFill>
                        <a:srgbClr val="0000FF"/>
                      </a:solidFill>
                      <a:prstDash val="solid"/>
                      <a:round/>
                      <a:headEnd type="none" w="med" len="med"/>
                      <a:tailEnd type="none" w="med" len="med"/>
                    </a:lnL>
                    <a:lnR w="28575"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38100" cap="flat" cmpd="sng">
                      <a:solidFill>
                        <a:srgbClr val="0000FF"/>
                      </a:solidFill>
                      <a:prstDash val="solid"/>
                      <a:round/>
                      <a:headEnd type="none" w="med" len="med"/>
                      <a:tailEnd type="none" w="med" len="med"/>
                    </a:lnB>
                    <a:solidFill>
                      <a:srgbClr val="EFEFEF"/>
                    </a:solidFill>
                  </a:tcPr>
                </a:tc>
                <a:tc>
                  <a:txBody>
                    <a:bodyPr/>
                    <a:lstStyle/>
                    <a:p>
                      <a:pPr marL="0" marR="0" lvl="0" indent="0" algn="ctr" rtl="0">
                        <a:spcBef>
                          <a:spcPts val="0"/>
                        </a:spcBef>
                        <a:spcAft>
                          <a:spcPts val="0"/>
                        </a:spcAft>
                        <a:buNone/>
                      </a:pPr>
                      <a:r>
                        <a:rPr lang="en-US" sz="2200" b="1" i="0" u="sng" strike="noStrike">
                          <a:solidFill>
                            <a:srgbClr val="000000"/>
                          </a:solidFill>
                          <a:latin typeface="Calibri"/>
                          <a:ea typeface="Calibri"/>
                          <a:cs typeface="Calibri"/>
                          <a:sym typeface="Calibri"/>
                        </a:rPr>
                        <a:t>Minutes</a:t>
                      </a:r>
                      <a:endParaRPr sz="2200" b="1" i="0" u="sng" strike="noStrike">
                        <a:solidFill>
                          <a:srgbClr val="000000"/>
                        </a:solidFill>
                        <a:latin typeface="Calibri"/>
                        <a:ea typeface="Calibri"/>
                        <a:cs typeface="Calibri"/>
                        <a:sym typeface="Calibri"/>
                      </a:endParaRPr>
                    </a:p>
                  </a:txBody>
                  <a:tcPr marL="9525" marR="9525" marT="9525" marB="0" anchor="ctr">
                    <a:lnL w="28575" cap="flat" cmpd="sng">
                      <a:solidFill>
                        <a:srgbClr val="0000FF"/>
                      </a:solidFill>
                      <a:prstDash val="solid"/>
                      <a:round/>
                      <a:headEnd type="none" w="med" len="med"/>
                      <a:tailEnd type="none" w="med" len="med"/>
                    </a:lnL>
                    <a:lnR w="28575" cap="flat" cmpd="sng">
                      <a:solidFill>
                        <a:srgbClr val="0000FF"/>
                      </a:solidFill>
                      <a:prstDash val="solid"/>
                      <a:round/>
                      <a:headEnd type="none" w="med" len="med"/>
                      <a:tailEnd type="none" w="med" len="med"/>
                    </a:lnR>
                    <a:lnT w="28575" cap="flat" cmpd="sng">
                      <a:solidFill>
                        <a:srgbClr val="0000FF"/>
                      </a:solidFill>
                      <a:prstDash val="solid"/>
                      <a:round/>
                      <a:headEnd type="none" w="med" len="med"/>
                      <a:tailEnd type="none" w="med" len="med"/>
                    </a:lnT>
                    <a:lnB w="28575" cap="flat" cmpd="sng">
                      <a:solidFill>
                        <a:srgbClr val="0000FF"/>
                      </a:solidFill>
                      <a:prstDash val="solid"/>
                      <a:round/>
                      <a:headEnd type="none" w="med" len="med"/>
                      <a:tailEnd type="none" w="med" len="med"/>
                    </a:lnB>
                    <a:solidFill>
                      <a:srgbClr val="EFEFEF"/>
                    </a:solidFill>
                  </a:tcPr>
                </a:tc>
                <a:tc>
                  <a:txBody>
                    <a:bodyPr/>
                    <a:lstStyle/>
                    <a:p>
                      <a:pPr marL="0" marR="0" lvl="0" indent="0" algn="ctr" rtl="0">
                        <a:spcBef>
                          <a:spcPts val="0"/>
                        </a:spcBef>
                        <a:spcAft>
                          <a:spcPts val="0"/>
                        </a:spcAft>
                        <a:buNone/>
                      </a:pPr>
                      <a:r>
                        <a:rPr lang="en-US" sz="2400" b="1" i="0" u="sng" strike="noStrike">
                          <a:solidFill>
                            <a:srgbClr val="000000"/>
                          </a:solidFill>
                          <a:latin typeface="Calibri"/>
                          <a:ea typeface="Calibri"/>
                          <a:cs typeface="Calibri"/>
                          <a:sym typeface="Calibri"/>
                        </a:rPr>
                        <a:t>A Day</a:t>
                      </a:r>
                      <a:endParaRPr u="sng">
                        <a:solidFill>
                          <a:srgbClr val="000000"/>
                        </a:solidFill>
                      </a:endParaRPr>
                    </a:p>
                  </a:txBody>
                  <a:tcPr marL="9525" marR="9525" marT="9525" marB="0" anchor="ctr">
                    <a:lnL w="28575"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38100" cap="flat" cmpd="sng">
                      <a:solidFill>
                        <a:srgbClr val="0000FF"/>
                      </a:solidFill>
                      <a:prstDash val="solid"/>
                      <a:round/>
                      <a:headEnd type="none" w="med" len="med"/>
                      <a:tailEnd type="none" w="med" len="med"/>
                    </a:lnB>
                    <a:solidFill>
                      <a:srgbClr val="EFEFEF"/>
                    </a:solidFill>
                  </a:tcPr>
                </a:tc>
                <a:tc>
                  <a:txBody>
                    <a:bodyPr/>
                    <a:lstStyle/>
                    <a:p>
                      <a:pPr marL="0" marR="0" lvl="0" indent="0" algn="ctr" rtl="0">
                        <a:spcBef>
                          <a:spcPts val="0"/>
                        </a:spcBef>
                        <a:spcAft>
                          <a:spcPts val="0"/>
                        </a:spcAft>
                        <a:buNone/>
                      </a:pPr>
                      <a:r>
                        <a:rPr lang="en-US" sz="2400" b="1" i="0" u="sng" strike="noStrike">
                          <a:solidFill>
                            <a:srgbClr val="000000"/>
                          </a:solidFill>
                          <a:latin typeface="Calibri"/>
                          <a:ea typeface="Calibri"/>
                          <a:cs typeface="Calibri"/>
                          <a:sym typeface="Calibri"/>
                        </a:rPr>
                        <a:t>B Day</a:t>
                      </a:r>
                      <a:endParaRPr u="sng">
                        <a:solidFill>
                          <a:srgbClr val="000000"/>
                        </a:solidFill>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38100" cap="flat" cmpd="sng">
                      <a:solidFill>
                        <a:srgbClr val="0000FF"/>
                      </a:solidFill>
                      <a:prstDash val="solid"/>
                      <a:round/>
                      <a:headEnd type="none" w="med" len="med"/>
                      <a:tailEnd type="none" w="med" len="med"/>
                    </a:lnB>
                    <a:solidFill>
                      <a:srgbClr val="EFEFEF"/>
                    </a:solidFill>
                  </a:tcPr>
                </a:tc>
                <a:tc>
                  <a:txBody>
                    <a:bodyPr/>
                    <a:lstStyle/>
                    <a:p>
                      <a:pPr marL="0" marR="0" lvl="0" indent="0" algn="ctr" rtl="0">
                        <a:spcBef>
                          <a:spcPts val="0"/>
                        </a:spcBef>
                        <a:spcAft>
                          <a:spcPts val="0"/>
                        </a:spcAft>
                        <a:buNone/>
                      </a:pPr>
                      <a:r>
                        <a:rPr lang="en-US" sz="2400" b="1" i="0" u="sng" strike="noStrike">
                          <a:solidFill>
                            <a:srgbClr val="000000"/>
                          </a:solidFill>
                          <a:latin typeface="Calibri"/>
                          <a:ea typeface="Calibri"/>
                          <a:cs typeface="Calibri"/>
                          <a:sym typeface="Calibri"/>
                        </a:rPr>
                        <a:t>C Day</a:t>
                      </a:r>
                      <a:endParaRPr u="sng">
                        <a:solidFill>
                          <a:srgbClr val="000000"/>
                        </a:solidFill>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38100" cap="flat" cmpd="sng">
                      <a:solidFill>
                        <a:srgbClr val="0000FF"/>
                      </a:solidFill>
                      <a:prstDash val="solid"/>
                      <a:round/>
                      <a:headEnd type="none" w="med" len="med"/>
                      <a:tailEnd type="none" w="med" len="med"/>
                    </a:lnB>
                    <a:solidFill>
                      <a:srgbClr val="EFEFEF"/>
                    </a:solidFill>
                  </a:tcPr>
                </a:tc>
                <a:tc>
                  <a:txBody>
                    <a:bodyPr/>
                    <a:lstStyle/>
                    <a:p>
                      <a:pPr marL="0" marR="0" lvl="0" indent="0" algn="ctr" rtl="0">
                        <a:spcBef>
                          <a:spcPts val="0"/>
                        </a:spcBef>
                        <a:spcAft>
                          <a:spcPts val="0"/>
                        </a:spcAft>
                        <a:buNone/>
                      </a:pPr>
                      <a:r>
                        <a:rPr lang="en-US" sz="2400" b="1" i="0" u="sng" strike="noStrike">
                          <a:solidFill>
                            <a:srgbClr val="000000"/>
                          </a:solidFill>
                          <a:latin typeface="Calibri"/>
                          <a:ea typeface="Calibri"/>
                          <a:cs typeface="Calibri"/>
                          <a:sym typeface="Calibri"/>
                        </a:rPr>
                        <a:t>D Day</a:t>
                      </a:r>
                      <a:endParaRPr u="sng">
                        <a:solidFill>
                          <a:srgbClr val="000000"/>
                        </a:solidFill>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38100" cap="flat" cmpd="sng">
                      <a:solidFill>
                        <a:srgbClr val="0000FF"/>
                      </a:solidFill>
                      <a:prstDash val="solid"/>
                      <a:round/>
                      <a:headEnd type="none" w="med" len="med"/>
                      <a:tailEnd type="none" w="med" len="med"/>
                    </a:lnB>
                    <a:solidFill>
                      <a:srgbClr val="EFEFEF"/>
                    </a:solidFill>
                  </a:tcPr>
                </a:tc>
                <a:extLst>
                  <a:ext uri="{0D108BD9-81ED-4DB2-BD59-A6C34878D82A}">
                    <a16:rowId xmlns:a16="http://schemas.microsoft.com/office/drawing/2014/main" val="10000"/>
                  </a:ext>
                </a:extLst>
              </a:tr>
              <a:tr h="612550">
                <a:tc>
                  <a:txBody>
                    <a:bodyPr/>
                    <a:lstStyle/>
                    <a:p>
                      <a:pPr marL="0" marR="0" lvl="0" indent="0" algn="ctr" rtl="0">
                        <a:spcBef>
                          <a:spcPts val="0"/>
                        </a:spcBef>
                        <a:spcAft>
                          <a:spcPts val="0"/>
                        </a:spcAft>
                        <a:buNone/>
                      </a:pPr>
                      <a:r>
                        <a:rPr lang="en-US" sz="1400" b="1" i="0" u="none" strike="noStrike">
                          <a:solidFill>
                            <a:srgbClr val="000000"/>
                          </a:solidFill>
                          <a:latin typeface="Calibri"/>
                          <a:ea typeface="Calibri"/>
                          <a:cs typeface="Calibri"/>
                          <a:sym typeface="Calibri"/>
                        </a:rPr>
                        <a:t>Announcements</a:t>
                      </a:r>
                      <a:endParaRPr b="1">
                        <a:solidFill>
                          <a:srgbClr val="000000"/>
                        </a:solidFill>
                      </a:endParaRPr>
                    </a:p>
                    <a:p>
                      <a:pPr marL="0" marR="0" lvl="0" indent="0" algn="ctr" rtl="0">
                        <a:spcBef>
                          <a:spcPts val="0"/>
                        </a:spcBef>
                        <a:spcAft>
                          <a:spcPts val="0"/>
                        </a:spcAft>
                        <a:buNone/>
                      </a:pPr>
                      <a:r>
                        <a:rPr lang="en-US" sz="1600" b="1" i="0" u="none" strike="noStrike">
                          <a:solidFill>
                            <a:srgbClr val="000000"/>
                          </a:solidFill>
                          <a:latin typeface="Calibri"/>
                          <a:ea typeface="Calibri"/>
                          <a:cs typeface="Calibri"/>
                          <a:sym typeface="Calibri"/>
                        </a:rPr>
                        <a:t>1st Bell</a:t>
                      </a:r>
                      <a:endParaRPr sz="1600" b="1" i="0" u="none" strike="noStrike">
                        <a:solidFill>
                          <a:srgbClr val="000000"/>
                        </a:solidFill>
                        <a:latin typeface="Calibri"/>
                        <a:ea typeface="Calibri"/>
                        <a:cs typeface="Calibri"/>
                        <a:sym typeface="Calibri"/>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28575"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solidFill>
                      <a:srgbClr val="FFFF00"/>
                    </a:solidFill>
                  </a:tcPr>
                </a:tc>
                <a:tc>
                  <a:txBody>
                    <a:bodyPr/>
                    <a:lstStyle/>
                    <a:p>
                      <a:pPr marL="0" marR="0" lvl="0" indent="0" algn="ctr" rtl="0">
                        <a:spcBef>
                          <a:spcPts val="0"/>
                        </a:spcBef>
                        <a:spcAft>
                          <a:spcPts val="0"/>
                        </a:spcAft>
                        <a:buNone/>
                      </a:pPr>
                      <a:r>
                        <a:rPr lang="en-US" sz="1600" b="1" i="0" u="none" strike="noStrike">
                          <a:solidFill>
                            <a:srgbClr val="000000"/>
                          </a:solidFill>
                          <a:latin typeface="Calibri"/>
                          <a:ea typeface="Calibri"/>
                          <a:cs typeface="Calibri"/>
                          <a:sym typeface="Calibri"/>
                        </a:rPr>
                        <a:t>7:25 AM</a:t>
                      </a:r>
                      <a:endParaRPr b="1">
                        <a:solidFill>
                          <a:srgbClr val="000000"/>
                        </a:solidFill>
                      </a:endParaRPr>
                    </a:p>
                    <a:p>
                      <a:pPr marL="0" marR="0" lvl="0" indent="0" algn="ctr" rtl="0">
                        <a:spcBef>
                          <a:spcPts val="0"/>
                        </a:spcBef>
                        <a:spcAft>
                          <a:spcPts val="0"/>
                        </a:spcAft>
                        <a:buNone/>
                      </a:pPr>
                      <a:r>
                        <a:rPr lang="en-US" sz="1600" b="1" i="0" u="none" strike="noStrike">
                          <a:solidFill>
                            <a:srgbClr val="000000"/>
                          </a:solidFill>
                          <a:latin typeface="Calibri"/>
                          <a:ea typeface="Calibri"/>
                          <a:cs typeface="Calibri"/>
                          <a:sym typeface="Calibri"/>
                        </a:rPr>
                        <a:t>7:30 AM</a:t>
                      </a:r>
                      <a:endParaRPr sz="1600" b="1" i="0" u="none" strike="noStrike">
                        <a:solidFill>
                          <a:srgbClr val="000000"/>
                        </a:solidFill>
                        <a:latin typeface="Calibri"/>
                        <a:ea typeface="Calibri"/>
                        <a:cs typeface="Calibri"/>
                        <a:sym typeface="Calibri"/>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381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solidFill>
                      <a:srgbClr val="FFFF00"/>
                    </a:solidFill>
                  </a:tcPr>
                </a:tc>
                <a:tc>
                  <a:txBody>
                    <a:bodyPr/>
                    <a:lstStyle/>
                    <a:p>
                      <a:pPr marL="0" marR="0" lvl="0" indent="0" algn="ctr" rtl="0">
                        <a:spcBef>
                          <a:spcPts val="0"/>
                        </a:spcBef>
                        <a:spcAft>
                          <a:spcPts val="0"/>
                        </a:spcAft>
                        <a:buNone/>
                      </a:pPr>
                      <a:r>
                        <a:rPr lang="en-US" sz="1600" b="1" i="0" u="none" strike="noStrike">
                          <a:solidFill>
                            <a:srgbClr val="000000"/>
                          </a:solidFill>
                          <a:latin typeface="Calibri"/>
                          <a:ea typeface="Calibri"/>
                          <a:cs typeface="Calibri"/>
                          <a:sym typeface="Calibri"/>
                        </a:rPr>
                        <a:t>7:30 AM</a:t>
                      </a:r>
                      <a:endParaRPr b="1">
                        <a:solidFill>
                          <a:srgbClr val="000000"/>
                        </a:solidFill>
                      </a:endParaRPr>
                    </a:p>
                    <a:p>
                      <a:pPr marL="0" marR="0" lvl="0" indent="0" algn="ctr" rtl="0">
                        <a:spcBef>
                          <a:spcPts val="0"/>
                        </a:spcBef>
                        <a:spcAft>
                          <a:spcPts val="0"/>
                        </a:spcAft>
                        <a:buNone/>
                      </a:pPr>
                      <a:r>
                        <a:rPr lang="en-US" sz="1600" b="1" i="0" u="none" strike="noStrike">
                          <a:solidFill>
                            <a:srgbClr val="000000"/>
                          </a:solidFill>
                          <a:latin typeface="Calibri"/>
                          <a:ea typeface="Calibri"/>
                          <a:cs typeface="Calibri"/>
                          <a:sym typeface="Calibri"/>
                        </a:rPr>
                        <a:t>8:25 AM</a:t>
                      </a:r>
                      <a:endParaRPr b="1">
                        <a:solidFill>
                          <a:srgbClr val="000000"/>
                        </a:solidFill>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381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solidFill>
                      <a:srgbClr val="FFFF00"/>
                    </a:solidFill>
                  </a:tcPr>
                </a:tc>
                <a:tc>
                  <a:txBody>
                    <a:bodyPr/>
                    <a:lstStyle/>
                    <a:p>
                      <a:pPr marL="0" marR="0" lvl="0" indent="0" algn="ctr" rtl="0">
                        <a:spcBef>
                          <a:spcPts val="0"/>
                        </a:spcBef>
                        <a:spcAft>
                          <a:spcPts val="0"/>
                        </a:spcAft>
                        <a:buNone/>
                      </a:pPr>
                      <a:r>
                        <a:rPr lang="en-US" sz="1600" b="1" i="0" u="none" strike="noStrike">
                          <a:solidFill>
                            <a:srgbClr val="000000"/>
                          </a:solidFill>
                          <a:latin typeface="Calibri"/>
                          <a:ea typeface="Calibri"/>
                          <a:cs typeface="Calibri"/>
                          <a:sym typeface="Calibri"/>
                        </a:rPr>
                        <a:t>5 minutes</a:t>
                      </a:r>
                      <a:endParaRPr b="1">
                        <a:solidFill>
                          <a:srgbClr val="000000"/>
                        </a:solidFill>
                      </a:endParaRPr>
                    </a:p>
                    <a:p>
                      <a:pPr marL="0" marR="0" lvl="0" indent="0" algn="ctr" rtl="0">
                        <a:spcBef>
                          <a:spcPts val="0"/>
                        </a:spcBef>
                        <a:spcAft>
                          <a:spcPts val="0"/>
                        </a:spcAft>
                        <a:buNone/>
                      </a:pPr>
                      <a:r>
                        <a:rPr lang="en-US" sz="1600" b="1" i="0" u="none" strike="noStrike">
                          <a:solidFill>
                            <a:srgbClr val="000000"/>
                          </a:solidFill>
                          <a:latin typeface="Calibri"/>
                          <a:ea typeface="Calibri"/>
                          <a:cs typeface="Calibri"/>
                          <a:sym typeface="Calibri"/>
                        </a:rPr>
                        <a:t>55</a:t>
                      </a:r>
                      <a:endParaRPr sz="1600" b="1" i="0" u="none" strike="noStrike">
                        <a:solidFill>
                          <a:srgbClr val="000000"/>
                        </a:solidFill>
                        <a:latin typeface="Calibri"/>
                        <a:ea typeface="Calibri"/>
                        <a:cs typeface="Calibri"/>
                        <a:sym typeface="Calibri"/>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28575"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solidFill>
                      <a:srgbClr val="FFFF00"/>
                    </a:solidFill>
                  </a:tcPr>
                </a:tc>
                <a:tc>
                  <a:txBody>
                    <a:bodyPr/>
                    <a:lstStyle/>
                    <a:p>
                      <a:pPr marL="0" marR="0" lvl="0" indent="0" algn="ctr" rtl="0">
                        <a:spcBef>
                          <a:spcPts val="0"/>
                        </a:spcBef>
                        <a:spcAft>
                          <a:spcPts val="0"/>
                        </a:spcAft>
                        <a:buNone/>
                      </a:pPr>
                      <a:r>
                        <a:rPr lang="en-US" sz="2200" b="1" i="0" u="none" strike="noStrike">
                          <a:solidFill>
                            <a:srgbClr val="000000"/>
                          </a:solidFill>
                          <a:latin typeface="Calibri"/>
                          <a:ea typeface="Calibri"/>
                          <a:cs typeface="Calibri"/>
                          <a:sym typeface="Calibri"/>
                        </a:rPr>
                        <a:t>1</a:t>
                      </a:r>
                      <a:endParaRPr sz="2200" b="1">
                        <a:solidFill>
                          <a:srgbClr val="000000"/>
                        </a:solidFill>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381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200" b="1" i="0" u="none" strike="noStrike">
                          <a:solidFill>
                            <a:srgbClr val="000000"/>
                          </a:solidFill>
                          <a:latin typeface="Calibri"/>
                          <a:ea typeface="Calibri"/>
                          <a:cs typeface="Calibri"/>
                          <a:sym typeface="Calibri"/>
                        </a:rPr>
                        <a:t>4</a:t>
                      </a:r>
                      <a:endParaRPr sz="2200" b="1">
                        <a:solidFill>
                          <a:srgbClr val="000000"/>
                        </a:solidFill>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381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200" b="1" i="0" u="none" strike="noStrike">
                          <a:solidFill>
                            <a:srgbClr val="000000"/>
                          </a:solidFill>
                          <a:latin typeface="Calibri"/>
                          <a:ea typeface="Calibri"/>
                          <a:cs typeface="Calibri"/>
                          <a:sym typeface="Calibri"/>
                        </a:rPr>
                        <a:t>3</a:t>
                      </a:r>
                      <a:endParaRPr sz="2200" b="1">
                        <a:solidFill>
                          <a:srgbClr val="000000"/>
                        </a:solidFill>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381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200" b="1" i="0" u="none" strike="noStrike">
                          <a:solidFill>
                            <a:srgbClr val="000000"/>
                          </a:solidFill>
                          <a:latin typeface="Calibri"/>
                          <a:ea typeface="Calibri"/>
                          <a:cs typeface="Calibri"/>
                          <a:sym typeface="Calibri"/>
                        </a:rPr>
                        <a:t>2</a:t>
                      </a:r>
                      <a:endParaRPr sz="2200" b="1">
                        <a:solidFill>
                          <a:srgbClr val="000000"/>
                        </a:solidFill>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381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extLst>
                  <a:ext uri="{0D108BD9-81ED-4DB2-BD59-A6C34878D82A}">
                    <a16:rowId xmlns:a16="http://schemas.microsoft.com/office/drawing/2014/main" val="10001"/>
                  </a:ext>
                </a:extLst>
              </a:tr>
              <a:tr h="467200">
                <a:tc>
                  <a:txBody>
                    <a:bodyPr/>
                    <a:lstStyle/>
                    <a:p>
                      <a:pPr marL="0" marR="0" lvl="0" indent="0" algn="ctr" rtl="0">
                        <a:spcBef>
                          <a:spcPts val="0"/>
                        </a:spcBef>
                        <a:spcAft>
                          <a:spcPts val="0"/>
                        </a:spcAft>
                        <a:buNone/>
                      </a:pPr>
                      <a:r>
                        <a:rPr lang="en-US" sz="1600" b="1" i="0" u="none" strike="noStrike">
                          <a:solidFill>
                            <a:srgbClr val="000000"/>
                          </a:solidFill>
                          <a:latin typeface="Calibri"/>
                          <a:ea typeface="Calibri"/>
                          <a:cs typeface="Calibri"/>
                          <a:sym typeface="Calibri"/>
                        </a:rPr>
                        <a:t>2nd Bell</a:t>
                      </a:r>
                      <a:endParaRPr sz="1600" b="1" i="0" u="none" strike="noStrike">
                        <a:solidFill>
                          <a:srgbClr val="000000"/>
                        </a:solidFill>
                        <a:latin typeface="Calibri"/>
                        <a:ea typeface="Calibri"/>
                        <a:cs typeface="Calibri"/>
                        <a:sym typeface="Calibri"/>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solidFill>
                      <a:srgbClr val="FFFF00"/>
                    </a:solidFill>
                  </a:tcPr>
                </a:tc>
                <a:tc>
                  <a:txBody>
                    <a:bodyPr/>
                    <a:lstStyle/>
                    <a:p>
                      <a:pPr marL="0" marR="0" lvl="0" indent="0" algn="ctr" rtl="0">
                        <a:spcBef>
                          <a:spcPts val="0"/>
                        </a:spcBef>
                        <a:spcAft>
                          <a:spcPts val="0"/>
                        </a:spcAft>
                        <a:buNone/>
                      </a:pPr>
                      <a:r>
                        <a:rPr lang="en-US" sz="1600" b="1" i="0" u="none" strike="noStrike">
                          <a:solidFill>
                            <a:srgbClr val="000000"/>
                          </a:solidFill>
                          <a:latin typeface="Calibri"/>
                          <a:ea typeface="Calibri"/>
                          <a:cs typeface="Calibri"/>
                          <a:sym typeface="Calibri"/>
                        </a:rPr>
                        <a:t>8:29 AM</a:t>
                      </a:r>
                      <a:endParaRPr b="1">
                        <a:solidFill>
                          <a:srgbClr val="000000"/>
                        </a:solidFill>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solidFill>
                      <a:srgbClr val="FFFF00"/>
                    </a:solidFill>
                  </a:tcPr>
                </a:tc>
                <a:tc>
                  <a:txBody>
                    <a:bodyPr/>
                    <a:lstStyle/>
                    <a:p>
                      <a:pPr marL="0" marR="0" lvl="0" indent="0" algn="ctr" rtl="0">
                        <a:spcBef>
                          <a:spcPts val="0"/>
                        </a:spcBef>
                        <a:spcAft>
                          <a:spcPts val="0"/>
                        </a:spcAft>
                        <a:buNone/>
                      </a:pPr>
                      <a:r>
                        <a:rPr lang="en-US" sz="1600" b="1" i="0" u="none" strike="noStrike">
                          <a:solidFill>
                            <a:srgbClr val="000000"/>
                          </a:solidFill>
                          <a:latin typeface="Calibri"/>
                          <a:ea typeface="Calibri"/>
                          <a:cs typeface="Calibri"/>
                          <a:sym typeface="Calibri"/>
                        </a:rPr>
                        <a:t>9:24 AM</a:t>
                      </a:r>
                      <a:endParaRPr b="1">
                        <a:solidFill>
                          <a:srgbClr val="000000"/>
                        </a:solidFill>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solidFill>
                      <a:srgbClr val="FFFF00"/>
                    </a:solidFill>
                  </a:tcPr>
                </a:tc>
                <a:tc>
                  <a:txBody>
                    <a:bodyPr/>
                    <a:lstStyle/>
                    <a:p>
                      <a:pPr marL="0" marR="0" lvl="0" indent="0" algn="ctr" rtl="0">
                        <a:spcBef>
                          <a:spcPts val="0"/>
                        </a:spcBef>
                        <a:spcAft>
                          <a:spcPts val="0"/>
                        </a:spcAft>
                        <a:buNone/>
                      </a:pPr>
                      <a:r>
                        <a:rPr lang="en-US" sz="1600" b="1" i="0" u="none" strike="noStrike">
                          <a:solidFill>
                            <a:srgbClr val="000000"/>
                          </a:solidFill>
                          <a:latin typeface="Calibri"/>
                          <a:ea typeface="Calibri"/>
                          <a:cs typeface="Calibri"/>
                          <a:sym typeface="Calibri"/>
                        </a:rPr>
                        <a:t>55</a:t>
                      </a:r>
                      <a:endParaRPr sz="1600" b="1" i="0" u="none" strike="noStrike">
                        <a:solidFill>
                          <a:srgbClr val="000000"/>
                        </a:solidFill>
                        <a:latin typeface="Calibri"/>
                        <a:ea typeface="Calibri"/>
                        <a:cs typeface="Calibri"/>
                        <a:sym typeface="Calibri"/>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solidFill>
                      <a:srgbClr val="FFFF00"/>
                    </a:solidFill>
                  </a:tcPr>
                </a:tc>
                <a:tc>
                  <a:txBody>
                    <a:bodyPr/>
                    <a:lstStyle/>
                    <a:p>
                      <a:pPr marL="0" marR="0" lvl="0" indent="0" algn="ctr" rtl="0">
                        <a:spcBef>
                          <a:spcPts val="0"/>
                        </a:spcBef>
                        <a:spcAft>
                          <a:spcPts val="0"/>
                        </a:spcAft>
                        <a:buNone/>
                      </a:pPr>
                      <a:r>
                        <a:rPr lang="en-US" sz="2200" b="1" i="0" u="none" strike="noStrike">
                          <a:solidFill>
                            <a:srgbClr val="000000"/>
                          </a:solidFill>
                          <a:latin typeface="Calibri"/>
                          <a:ea typeface="Calibri"/>
                          <a:cs typeface="Calibri"/>
                          <a:sym typeface="Calibri"/>
                        </a:rPr>
                        <a:t>2</a:t>
                      </a:r>
                      <a:endParaRPr sz="2200" b="1">
                        <a:solidFill>
                          <a:srgbClr val="000000"/>
                        </a:solidFill>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200" b="1" i="0" u="none" strike="noStrike">
                          <a:solidFill>
                            <a:srgbClr val="000000"/>
                          </a:solidFill>
                          <a:latin typeface="Calibri"/>
                          <a:ea typeface="Calibri"/>
                          <a:cs typeface="Calibri"/>
                          <a:sym typeface="Calibri"/>
                        </a:rPr>
                        <a:t>1</a:t>
                      </a:r>
                      <a:endParaRPr sz="2200" b="1">
                        <a:solidFill>
                          <a:srgbClr val="000000"/>
                        </a:solidFill>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200" b="1" i="0" u="none" strike="noStrike">
                          <a:solidFill>
                            <a:srgbClr val="000000"/>
                          </a:solidFill>
                          <a:latin typeface="Calibri"/>
                          <a:ea typeface="Calibri"/>
                          <a:cs typeface="Calibri"/>
                          <a:sym typeface="Calibri"/>
                        </a:rPr>
                        <a:t>4</a:t>
                      </a:r>
                      <a:endParaRPr sz="2200" b="1">
                        <a:solidFill>
                          <a:srgbClr val="000000"/>
                        </a:solidFill>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200" b="1" i="0" u="none" strike="noStrike">
                          <a:solidFill>
                            <a:srgbClr val="000000"/>
                          </a:solidFill>
                          <a:latin typeface="Calibri"/>
                          <a:ea typeface="Calibri"/>
                          <a:cs typeface="Calibri"/>
                          <a:sym typeface="Calibri"/>
                        </a:rPr>
                        <a:t>3</a:t>
                      </a:r>
                      <a:endParaRPr sz="2200" b="1">
                        <a:solidFill>
                          <a:srgbClr val="000000"/>
                        </a:solidFill>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extLst>
                  <a:ext uri="{0D108BD9-81ED-4DB2-BD59-A6C34878D82A}">
                    <a16:rowId xmlns:a16="http://schemas.microsoft.com/office/drawing/2014/main" val="10002"/>
                  </a:ext>
                </a:extLst>
              </a:tr>
              <a:tr h="467200">
                <a:tc>
                  <a:txBody>
                    <a:bodyPr/>
                    <a:lstStyle/>
                    <a:p>
                      <a:pPr marL="0" marR="0" lvl="0" indent="0" algn="ctr" rtl="0">
                        <a:spcBef>
                          <a:spcPts val="0"/>
                        </a:spcBef>
                        <a:spcAft>
                          <a:spcPts val="0"/>
                        </a:spcAft>
                        <a:buNone/>
                      </a:pPr>
                      <a:r>
                        <a:rPr lang="en-US" sz="1600" b="1" i="0" u="none" strike="noStrike">
                          <a:solidFill>
                            <a:srgbClr val="000000"/>
                          </a:solidFill>
                          <a:latin typeface="Calibri"/>
                          <a:ea typeface="Calibri"/>
                          <a:cs typeface="Calibri"/>
                          <a:sym typeface="Calibri"/>
                        </a:rPr>
                        <a:t>3rd Bell</a:t>
                      </a:r>
                      <a:endParaRPr sz="1600" b="1" i="0" u="none" strike="noStrike">
                        <a:solidFill>
                          <a:srgbClr val="000000"/>
                        </a:solidFill>
                        <a:latin typeface="Calibri"/>
                        <a:ea typeface="Calibri"/>
                        <a:cs typeface="Calibri"/>
                        <a:sym typeface="Calibri"/>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solidFill>
                      <a:srgbClr val="FFFF00"/>
                    </a:solidFill>
                  </a:tcPr>
                </a:tc>
                <a:tc>
                  <a:txBody>
                    <a:bodyPr/>
                    <a:lstStyle/>
                    <a:p>
                      <a:pPr marL="0" marR="0" lvl="0" indent="0" algn="ctr" rtl="0">
                        <a:spcBef>
                          <a:spcPts val="0"/>
                        </a:spcBef>
                        <a:spcAft>
                          <a:spcPts val="0"/>
                        </a:spcAft>
                        <a:buNone/>
                      </a:pPr>
                      <a:r>
                        <a:rPr lang="en-US" sz="1600" b="1" i="0" u="none" strike="noStrike">
                          <a:solidFill>
                            <a:srgbClr val="000000"/>
                          </a:solidFill>
                          <a:latin typeface="Calibri"/>
                          <a:ea typeface="Calibri"/>
                          <a:cs typeface="Calibri"/>
                          <a:sym typeface="Calibri"/>
                        </a:rPr>
                        <a:t>9:28 AM</a:t>
                      </a:r>
                      <a:endParaRPr b="1">
                        <a:solidFill>
                          <a:srgbClr val="000000"/>
                        </a:solidFill>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solidFill>
                      <a:srgbClr val="FFFF00"/>
                    </a:solidFill>
                  </a:tcPr>
                </a:tc>
                <a:tc>
                  <a:txBody>
                    <a:bodyPr/>
                    <a:lstStyle/>
                    <a:p>
                      <a:pPr marL="0" marR="0" lvl="0" indent="0" algn="ctr" rtl="0">
                        <a:spcBef>
                          <a:spcPts val="0"/>
                        </a:spcBef>
                        <a:spcAft>
                          <a:spcPts val="0"/>
                        </a:spcAft>
                        <a:buNone/>
                      </a:pPr>
                      <a:r>
                        <a:rPr lang="en-US" sz="1600" b="1" i="0" u="none" strike="noStrike">
                          <a:solidFill>
                            <a:srgbClr val="000000"/>
                          </a:solidFill>
                          <a:latin typeface="Calibri"/>
                          <a:ea typeface="Calibri"/>
                          <a:cs typeface="Calibri"/>
                          <a:sym typeface="Calibri"/>
                        </a:rPr>
                        <a:t>10:23 AM</a:t>
                      </a:r>
                      <a:endParaRPr b="1">
                        <a:solidFill>
                          <a:srgbClr val="000000"/>
                        </a:solidFill>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solidFill>
                      <a:srgbClr val="FFFF00"/>
                    </a:solidFill>
                  </a:tcPr>
                </a:tc>
                <a:tc>
                  <a:txBody>
                    <a:bodyPr/>
                    <a:lstStyle/>
                    <a:p>
                      <a:pPr marL="0" marR="0" lvl="0" indent="0" algn="ctr" rtl="0">
                        <a:spcBef>
                          <a:spcPts val="0"/>
                        </a:spcBef>
                        <a:spcAft>
                          <a:spcPts val="0"/>
                        </a:spcAft>
                        <a:buNone/>
                      </a:pPr>
                      <a:r>
                        <a:rPr lang="en-US" sz="1600" b="1" i="0" u="none" strike="noStrike">
                          <a:solidFill>
                            <a:srgbClr val="000000"/>
                          </a:solidFill>
                          <a:latin typeface="Calibri"/>
                          <a:ea typeface="Calibri"/>
                          <a:cs typeface="Calibri"/>
                          <a:sym typeface="Calibri"/>
                        </a:rPr>
                        <a:t>55</a:t>
                      </a:r>
                      <a:endParaRPr sz="1600" b="1" i="0" u="none" strike="noStrike">
                        <a:solidFill>
                          <a:srgbClr val="000000"/>
                        </a:solidFill>
                        <a:latin typeface="Calibri"/>
                        <a:ea typeface="Calibri"/>
                        <a:cs typeface="Calibri"/>
                        <a:sym typeface="Calibri"/>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solidFill>
                      <a:srgbClr val="FFFF00"/>
                    </a:solidFill>
                  </a:tcPr>
                </a:tc>
                <a:tc>
                  <a:txBody>
                    <a:bodyPr/>
                    <a:lstStyle/>
                    <a:p>
                      <a:pPr marL="0" marR="0" lvl="0" indent="0" algn="ctr" rtl="0">
                        <a:spcBef>
                          <a:spcPts val="0"/>
                        </a:spcBef>
                        <a:spcAft>
                          <a:spcPts val="0"/>
                        </a:spcAft>
                        <a:buNone/>
                      </a:pPr>
                      <a:r>
                        <a:rPr lang="en-US" sz="2200" b="1" i="0" u="none" strike="noStrike">
                          <a:solidFill>
                            <a:srgbClr val="000000"/>
                          </a:solidFill>
                          <a:latin typeface="Calibri"/>
                          <a:ea typeface="Calibri"/>
                          <a:cs typeface="Calibri"/>
                          <a:sym typeface="Calibri"/>
                        </a:rPr>
                        <a:t>3</a:t>
                      </a:r>
                      <a:endParaRPr sz="2200" b="1">
                        <a:solidFill>
                          <a:srgbClr val="000000"/>
                        </a:solidFill>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200" b="1" i="0" u="none" strike="noStrike">
                          <a:solidFill>
                            <a:srgbClr val="000000"/>
                          </a:solidFill>
                          <a:latin typeface="Calibri"/>
                          <a:ea typeface="Calibri"/>
                          <a:cs typeface="Calibri"/>
                          <a:sym typeface="Calibri"/>
                        </a:rPr>
                        <a:t>2</a:t>
                      </a:r>
                      <a:endParaRPr sz="2200" b="1">
                        <a:solidFill>
                          <a:srgbClr val="000000"/>
                        </a:solidFill>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200" b="1" i="0" u="none" strike="noStrike">
                          <a:solidFill>
                            <a:srgbClr val="000000"/>
                          </a:solidFill>
                          <a:latin typeface="Calibri"/>
                          <a:ea typeface="Calibri"/>
                          <a:cs typeface="Calibri"/>
                          <a:sym typeface="Calibri"/>
                        </a:rPr>
                        <a:t>1</a:t>
                      </a:r>
                      <a:endParaRPr sz="2200" b="1">
                        <a:solidFill>
                          <a:srgbClr val="000000"/>
                        </a:solidFill>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200" b="1" i="0" u="none" strike="noStrike">
                          <a:solidFill>
                            <a:srgbClr val="000000"/>
                          </a:solidFill>
                          <a:latin typeface="Calibri"/>
                          <a:ea typeface="Calibri"/>
                          <a:cs typeface="Calibri"/>
                          <a:sym typeface="Calibri"/>
                        </a:rPr>
                        <a:t>4</a:t>
                      </a:r>
                      <a:endParaRPr sz="2200" b="1">
                        <a:solidFill>
                          <a:srgbClr val="000000"/>
                        </a:solidFill>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extLst>
                  <a:ext uri="{0D108BD9-81ED-4DB2-BD59-A6C34878D82A}">
                    <a16:rowId xmlns:a16="http://schemas.microsoft.com/office/drawing/2014/main" val="10003"/>
                  </a:ext>
                </a:extLst>
              </a:tr>
              <a:tr h="665575">
                <a:tc>
                  <a:txBody>
                    <a:bodyPr/>
                    <a:lstStyle/>
                    <a:p>
                      <a:pPr marL="0" marR="0" lvl="0" indent="0" algn="ctr" rtl="0">
                        <a:spcBef>
                          <a:spcPts val="0"/>
                        </a:spcBef>
                        <a:spcAft>
                          <a:spcPts val="0"/>
                        </a:spcAft>
                        <a:buNone/>
                      </a:pPr>
                      <a:r>
                        <a:rPr lang="en-US" sz="1600" b="1" i="0" u="none" strike="noStrike">
                          <a:solidFill>
                            <a:srgbClr val="000000"/>
                          </a:solidFill>
                          <a:latin typeface="Calibri"/>
                          <a:ea typeface="Calibri"/>
                          <a:cs typeface="Calibri"/>
                          <a:sym typeface="Calibri"/>
                        </a:rPr>
                        <a:t>4th Bell</a:t>
                      </a:r>
                      <a:endParaRPr b="1">
                        <a:solidFill>
                          <a:srgbClr val="000000"/>
                        </a:solidFill>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solidFill>
                      <a:srgbClr val="FFFF00"/>
                    </a:solidFill>
                  </a:tcPr>
                </a:tc>
                <a:tc>
                  <a:txBody>
                    <a:bodyPr/>
                    <a:lstStyle/>
                    <a:p>
                      <a:pPr marL="0" marR="0" lvl="0" indent="0" algn="ctr" rtl="0">
                        <a:spcBef>
                          <a:spcPts val="0"/>
                        </a:spcBef>
                        <a:spcAft>
                          <a:spcPts val="0"/>
                        </a:spcAft>
                        <a:buNone/>
                      </a:pPr>
                      <a:r>
                        <a:rPr lang="en-US" sz="1600" b="1" i="0" u="none" strike="noStrike">
                          <a:solidFill>
                            <a:srgbClr val="000000"/>
                          </a:solidFill>
                          <a:latin typeface="Calibri"/>
                          <a:ea typeface="Calibri"/>
                          <a:cs typeface="Calibri"/>
                          <a:sym typeface="Calibri"/>
                        </a:rPr>
                        <a:t>10:23 AM</a:t>
                      </a:r>
                      <a:endParaRPr b="1">
                        <a:solidFill>
                          <a:srgbClr val="000000"/>
                        </a:solidFill>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solidFill>
                      <a:srgbClr val="FFFF00"/>
                    </a:solidFill>
                  </a:tcPr>
                </a:tc>
                <a:tc>
                  <a:txBody>
                    <a:bodyPr/>
                    <a:lstStyle/>
                    <a:p>
                      <a:pPr marL="0" marR="0" lvl="0" indent="0" algn="ctr" rtl="0">
                        <a:spcBef>
                          <a:spcPts val="0"/>
                        </a:spcBef>
                        <a:spcAft>
                          <a:spcPts val="0"/>
                        </a:spcAft>
                        <a:buNone/>
                      </a:pPr>
                      <a:r>
                        <a:rPr lang="en-US" sz="1600" b="1" i="0" u="none" strike="noStrike">
                          <a:solidFill>
                            <a:srgbClr val="000000"/>
                          </a:solidFill>
                          <a:latin typeface="Calibri"/>
                          <a:ea typeface="Calibri"/>
                          <a:cs typeface="Calibri"/>
                          <a:sym typeface="Calibri"/>
                        </a:rPr>
                        <a:t>11:08 AM</a:t>
                      </a:r>
                      <a:endParaRPr b="1">
                        <a:solidFill>
                          <a:srgbClr val="000000"/>
                        </a:solidFill>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solidFill>
                      <a:srgbClr val="FFFF00"/>
                    </a:solidFill>
                  </a:tcPr>
                </a:tc>
                <a:tc>
                  <a:txBody>
                    <a:bodyPr/>
                    <a:lstStyle/>
                    <a:p>
                      <a:pPr marL="0" marR="0" lvl="0" indent="0" algn="ctr" rtl="0">
                        <a:spcBef>
                          <a:spcPts val="0"/>
                        </a:spcBef>
                        <a:spcAft>
                          <a:spcPts val="0"/>
                        </a:spcAft>
                        <a:buNone/>
                      </a:pPr>
                      <a:r>
                        <a:rPr lang="en-US" sz="1600" b="1" i="0" u="none" strike="noStrike">
                          <a:solidFill>
                            <a:srgbClr val="000000"/>
                          </a:solidFill>
                          <a:latin typeface="Calibri"/>
                          <a:ea typeface="Calibri"/>
                          <a:cs typeface="Calibri"/>
                          <a:sym typeface="Calibri"/>
                        </a:rPr>
                        <a:t>45</a:t>
                      </a:r>
                      <a:endParaRPr b="1">
                        <a:solidFill>
                          <a:srgbClr val="000000"/>
                        </a:solidFill>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solidFill>
                      <a:srgbClr val="FFFF00"/>
                    </a:solidFill>
                  </a:tcPr>
                </a:tc>
                <a:tc>
                  <a:txBody>
                    <a:bodyPr/>
                    <a:lstStyle/>
                    <a:p>
                      <a:pPr marL="0" marR="0" lvl="0" indent="0" algn="ctr" rtl="0">
                        <a:spcBef>
                          <a:spcPts val="0"/>
                        </a:spcBef>
                        <a:spcAft>
                          <a:spcPts val="0"/>
                        </a:spcAft>
                        <a:buNone/>
                      </a:pPr>
                      <a:r>
                        <a:rPr lang="en-US" sz="1800" b="1" i="0" u="none" strike="noStrike">
                          <a:solidFill>
                            <a:srgbClr val="000000"/>
                          </a:solidFill>
                          <a:latin typeface="Calibri"/>
                          <a:ea typeface="Calibri"/>
                          <a:cs typeface="Calibri"/>
                          <a:sym typeface="Calibri"/>
                        </a:rPr>
                        <a:t>Tartan</a:t>
                      </a:r>
                      <a:endParaRPr sz="1800" b="1">
                        <a:solidFill>
                          <a:srgbClr val="000000"/>
                        </a:solidFill>
                      </a:endParaRPr>
                    </a:p>
                    <a:p>
                      <a:pPr marL="0" marR="0" lvl="0" indent="0" algn="ctr" rtl="0">
                        <a:spcBef>
                          <a:spcPts val="0"/>
                        </a:spcBef>
                        <a:spcAft>
                          <a:spcPts val="0"/>
                        </a:spcAft>
                        <a:buNone/>
                      </a:pPr>
                      <a:r>
                        <a:rPr lang="en-US" sz="1800" b="1" i="0" u="none" strike="noStrike">
                          <a:solidFill>
                            <a:srgbClr val="000000"/>
                          </a:solidFill>
                          <a:latin typeface="Calibri"/>
                          <a:ea typeface="Calibri"/>
                          <a:cs typeface="Calibri"/>
                          <a:sym typeface="Calibri"/>
                        </a:rPr>
                        <a:t>Time</a:t>
                      </a:r>
                      <a:endParaRPr sz="1800" b="1">
                        <a:solidFill>
                          <a:srgbClr val="000000"/>
                        </a:solidFill>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800" b="1" i="0" u="none" strike="noStrike">
                          <a:solidFill>
                            <a:srgbClr val="000000"/>
                          </a:solidFill>
                          <a:latin typeface="Calibri"/>
                          <a:ea typeface="Calibri"/>
                          <a:cs typeface="Calibri"/>
                          <a:sym typeface="Calibri"/>
                        </a:rPr>
                        <a:t>Tartan</a:t>
                      </a:r>
                      <a:endParaRPr sz="1800" b="1">
                        <a:solidFill>
                          <a:srgbClr val="000000"/>
                        </a:solidFill>
                      </a:endParaRPr>
                    </a:p>
                    <a:p>
                      <a:pPr marL="0" marR="0" lvl="0" indent="0" algn="ctr" rtl="0">
                        <a:spcBef>
                          <a:spcPts val="0"/>
                        </a:spcBef>
                        <a:spcAft>
                          <a:spcPts val="0"/>
                        </a:spcAft>
                        <a:buNone/>
                      </a:pPr>
                      <a:r>
                        <a:rPr lang="en-US" sz="1800" b="1" i="0" u="none" strike="noStrike">
                          <a:solidFill>
                            <a:srgbClr val="000000"/>
                          </a:solidFill>
                          <a:latin typeface="Calibri"/>
                          <a:ea typeface="Calibri"/>
                          <a:cs typeface="Calibri"/>
                          <a:sym typeface="Calibri"/>
                        </a:rPr>
                        <a:t>Time</a:t>
                      </a:r>
                      <a:endParaRPr sz="1800" b="1">
                        <a:solidFill>
                          <a:srgbClr val="000000"/>
                        </a:solidFill>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800" b="1" i="0" u="none" strike="noStrike">
                          <a:solidFill>
                            <a:srgbClr val="000000"/>
                          </a:solidFill>
                          <a:latin typeface="Calibri"/>
                          <a:ea typeface="Calibri"/>
                          <a:cs typeface="Calibri"/>
                          <a:sym typeface="Calibri"/>
                        </a:rPr>
                        <a:t>Tartan</a:t>
                      </a:r>
                      <a:endParaRPr sz="1800" b="1">
                        <a:solidFill>
                          <a:srgbClr val="000000"/>
                        </a:solidFill>
                      </a:endParaRPr>
                    </a:p>
                    <a:p>
                      <a:pPr marL="0" marR="0" lvl="0" indent="0" algn="ctr" rtl="0">
                        <a:spcBef>
                          <a:spcPts val="0"/>
                        </a:spcBef>
                        <a:spcAft>
                          <a:spcPts val="0"/>
                        </a:spcAft>
                        <a:buNone/>
                      </a:pPr>
                      <a:r>
                        <a:rPr lang="en-US" sz="1800" b="1" i="0" u="none" strike="noStrike">
                          <a:solidFill>
                            <a:srgbClr val="000000"/>
                          </a:solidFill>
                          <a:latin typeface="Calibri"/>
                          <a:ea typeface="Calibri"/>
                          <a:cs typeface="Calibri"/>
                          <a:sym typeface="Calibri"/>
                        </a:rPr>
                        <a:t>Time</a:t>
                      </a:r>
                      <a:endParaRPr sz="1800" b="1">
                        <a:solidFill>
                          <a:srgbClr val="000000"/>
                        </a:solidFill>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800" b="1" i="0" u="none" strike="noStrike">
                          <a:solidFill>
                            <a:srgbClr val="000000"/>
                          </a:solidFill>
                          <a:latin typeface="Calibri"/>
                          <a:ea typeface="Calibri"/>
                          <a:cs typeface="Calibri"/>
                          <a:sym typeface="Calibri"/>
                        </a:rPr>
                        <a:t>Tartan</a:t>
                      </a:r>
                      <a:endParaRPr sz="1800" b="1">
                        <a:solidFill>
                          <a:srgbClr val="000000"/>
                        </a:solidFill>
                      </a:endParaRPr>
                    </a:p>
                    <a:p>
                      <a:pPr marL="0" marR="0" lvl="0" indent="0" algn="ctr" rtl="0">
                        <a:spcBef>
                          <a:spcPts val="0"/>
                        </a:spcBef>
                        <a:spcAft>
                          <a:spcPts val="0"/>
                        </a:spcAft>
                        <a:buNone/>
                      </a:pPr>
                      <a:r>
                        <a:rPr lang="en-US" sz="1800" b="1" i="0" u="none" strike="noStrike">
                          <a:solidFill>
                            <a:srgbClr val="000000"/>
                          </a:solidFill>
                          <a:latin typeface="Calibri"/>
                          <a:ea typeface="Calibri"/>
                          <a:cs typeface="Calibri"/>
                          <a:sym typeface="Calibri"/>
                        </a:rPr>
                        <a:t>Time</a:t>
                      </a:r>
                      <a:endParaRPr sz="1800" b="1">
                        <a:solidFill>
                          <a:srgbClr val="000000"/>
                        </a:solidFill>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extLst>
                  <a:ext uri="{0D108BD9-81ED-4DB2-BD59-A6C34878D82A}">
                    <a16:rowId xmlns:a16="http://schemas.microsoft.com/office/drawing/2014/main" val="10004"/>
                  </a:ext>
                </a:extLst>
              </a:tr>
              <a:tr h="467200">
                <a:tc>
                  <a:txBody>
                    <a:bodyPr/>
                    <a:lstStyle/>
                    <a:p>
                      <a:pPr marL="0" marR="0" lvl="0" indent="0" algn="ctr" rtl="0">
                        <a:spcBef>
                          <a:spcPts val="0"/>
                        </a:spcBef>
                        <a:spcAft>
                          <a:spcPts val="0"/>
                        </a:spcAft>
                        <a:buNone/>
                      </a:pPr>
                      <a:r>
                        <a:rPr lang="en-US" sz="1600" b="1" i="0" u="none" strike="noStrike">
                          <a:solidFill>
                            <a:srgbClr val="000000"/>
                          </a:solidFill>
                          <a:latin typeface="Calibri"/>
                          <a:ea typeface="Calibri"/>
                          <a:cs typeface="Calibri"/>
                          <a:sym typeface="Calibri"/>
                        </a:rPr>
                        <a:t>5th Bell</a:t>
                      </a:r>
                      <a:endParaRPr sz="1600" b="1" i="0" u="none" strike="noStrike">
                        <a:solidFill>
                          <a:srgbClr val="000000"/>
                        </a:solidFill>
                        <a:latin typeface="Calibri"/>
                        <a:ea typeface="Calibri"/>
                        <a:cs typeface="Calibri"/>
                        <a:sym typeface="Calibri"/>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solidFill>
                      <a:srgbClr val="FFFF00"/>
                    </a:solidFill>
                  </a:tcPr>
                </a:tc>
                <a:tc>
                  <a:txBody>
                    <a:bodyPr/>
                    <a:lstStyle/>
                    <a:p>
                      <a:pPr marL="0" marR="0" lvl="0" indent="0" algn="ctr" rtl="0">
                        <a:spcBef>
                          <a:spcPts val="0"/>
                        </a:spcBef>
                        <a:spcAft>
                          <a:spcPts val="0"/>
                        </a:spcAft>
                        <a:buNone/>
                      </a:pPr>
                      <a:r>
                        <a:rPr lang="en-US" sz="1600" b="1" i="0" u="none" strike="noStrike">
                          <a:solidFill>
                            <a:srgbClr val="000000"/>
                          </a:solidFill>
                          <a:latin typeface="Calibri"/>
                          <a:ea typeface="Calibri"/>
                          <a:cs typeface="Calibri"/>
                          <a:sym typeface="Calibri"/>
                        </a:rPr>
                        <a:t>11:08 AM</a:t>
                      </a:r>
                      <a:endParaRPr b="1">
                        <a:solidFill>
                          <a:srgbClr val="000000"/>
                        </a:solidFill>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solidFill>
                      <a:srgbClr val="FFFF00"/>
                    </a:solidFill>
                  </a:tcPr>
                </a:tc>
                <a:tc>
                  <a:txBody>
                    <a:bodyPr/>
                    <a:lstStyle/>
                    <a:p>
                      <a:pPr marL="0" marR="0" lvl="0" indent="0" algn="ctr" rtl="0">
                        <a:spcBef>
                          <a:spcPts val="0"/>
                        </a:spcBef>
                        <a:spcAft>
                          <a:spcPts val="0"/>
                        </a:spcAft>
                        <a:buNone/>
                      </a:pPr>
                      <a:r>
                        <a:rPr lang="en-US" sz="1600" b="1" i="0" u="none" strike="noStrike">
                          <a:solidFill>
                            <a:srgbClr val="000000"/>
                          </a:solidFill>
                          <a:latin typeface="Calibri"/>
                          <a:ea typeface="Calibri"/>
                          <a:cs typeface="Calibri"/>
                          <a:sym typeface="Calibri"/>
                        </a:rPr>
                        <a:t>12:03 PM</a:t>
                      </a:r>
                      <a:endParaRPr b="1">
                        <a:solidFill>
                          <a:srgbClr val="000000"/>
                        </a:solidFill>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solidFill>
                      <a:srgbClr val="FFFF00"/>
                    </a:solidFill>
                  </a:tcPr>
                </a:tc>
                <a:tc>
                  <a:txBody>
                    <a:bodyPr/>
                    <a:lstStyle/>
                    <a:p>
                      <a:pPr marL="0" marR="0" lvl="0" indent="0" algn="ctr" rtl="0">
                        <a:spcBef>
                          <a:spcPts val="0"/>
                        </a:spcBef>
                        <a:spcAft>
                          <a:spcPts val="0"/>
                        </a:spcAft>
                        <a:buNone/>
                      </a:pPr>
                      <a:r>
                        <a:rPr lang="en-US" sz="1600" b="1" i="0" u="none" strike="noStrike">
                          <a:solidFill>
                            <a:srgbClr val="000000"/>
                          </a:solidFill>
                          <a:latin typeface="Calibri"/>
                          <a:ea typeface="Calibri"/>
                          <a:cs typeface="Calibri"/>
                          <a:sym typeface="Calibri"/>
                        </a:rPr>
                        <a:t>55</a:t>
                      </a:r>
                      <a:endParaRPr sz="1600" b="1" i="0" u="none" strike="noStrike">
                        <a:solidFill>
                          <a:srgbClr val="000000"/>
                        </a:solidFill>
                        <a:latin typeface="Calibri"/>
                        <a:ea typeface="Calibri"/>
                        <a:cs typeface="Calibri"/>
                        <a:sym typeface="Calibri"/>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solidFill>
                      <a:srgbClr val="FFFF00"/>
                    </a:solidFill>
                  </a:tcPr>
                </a:tc>
                <a:tc>
                  <a:txBody>
                    <a:bodyPr/>
                    <a:lstStyle/>
                    <a:p>
                      <a:pPr marL="0" marR="0" lvl="0" indent="0" algn="ctr" rtl="0">
                        <a:spcBef>
                          <a:spcPts val="0"/>
                        </a:spcBef>
                        <a:spcAft>
                          <a:spcPts val="0"/>
                        </a:spcAft>
                        <a:buNone/>
                      </a:pPr>
                      <a:r>
                        <a:rPr lang="en-US" sz="2200" b="1" i="0" u="none" strike="noStrike">
                          <a:solidFill>
                            <a:srgbClr val="000000"/>
                          </a:solidFill>
                          <a:latin typeface="Calibri"/>
                          <a:ea typeface="Calibri"/>
                          <a:cs typeface="Calibri"/>
                          <a:sym typeface="Calibri"/>
                        </a:rPr>
                        <a:t>5</a:t>
                      </a:r>
                      <a:endParaRPr sz="2200" b="1" i="0" u="none" strike="noStrike">
                        <a:solidFill>
                          <a:srgbClr val="000000"/>
                        </a:solidFill>
                        <a:latin typeface="Calibri"/>
                        <a:ea typeface="Calibri"/>
                        <a:cs typeface="Calibri"/>
                        <a:sym typeface="Calibri"/>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200" b="1" i="0" u="none" strike="noStrike">
                          <a:solidFill>
                            <a:srgbClr val="000000"/>
                          </a:solidFill>
                          <a:latin typeface="Calibri"/>
                          <a:ea typeface="Calibri"/>
                          <a:cs typeface="Calibri"/>
                          <a:sym typeface="Calibri"/>
                        </a:rPr>
                        <a:t>8</a:t>
                      </a:r>
                      <a:endParaRPr sz="2200" b="1" i="0" u="none" strike="noStrike">
                        <a:solidFill>
                          <a:srgbClr val="000000"/>
                        </a:solidFill>
                        <a:latin typeface="Calibri"/>
                        <a:ea typeface="Calibri"/>
                        <a:cs typeface="Calibri"/>
                        <a:sym typeface="Calibri"/>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200" b="1" i="0" u="none" strike="noStrike">
                          <a:solidFill>
                            <a:srgbClr val="000000"/>
                          </a:solidFill>
                          <a:latin typeface="Calibri"/>
                          <a:ea typeface="Calibri"/>
                          <a:cs typeface="Calibri"/>
                          <a:sym typeface="Calibri"/>
                        </a:rPr>
                        <a:t>7</a:t>
                      </a:r>
                      <a:endParaRPr sz="2200" b="1" i="0" u="none" strike="noStrike">
                        <a:solidFill>
                          <a:srgbClr val="000000"/>
                        </a:solidFill>
                        <a:latin typeface="Calibri"/>
                        <a:ea typeface="Calibri"/>
                        <a:cs typeface="Calibri"/>
                        <a:sym typeface="Calibri"/>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200" b="1" i="0" u="none" strike="noStrike">
                          <a:solidFill>
                            <a:srgbClr val="000000"/>
                          </a:solidFill>
                          <a:latin typeface="Calibri"/>
                          <a:ea typeface="Calibri"/>
                          <a:cs typeface="Calibri"/>
                          <a:sym typeface="Calibri"/>
                        </a:rPr>
                        <a:t>6</a:t>
                      </a:r>
                      <a:endParaRPr sz="2200" b="1" i="0" u="none" strike="noStrike">
                        <a:solidFill>
                          <a:srgbClr val="000000"/>
                        </a:solidFill>
                        <a:latin typeface="Calibri"/>
                        <a:ea typeface="Calibri"/>
                        <a:cs typeface="Calibri"/>
                        <a:sym typeface="Calibri"/>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extLst>
                  <a:ext uri="{0D108BD9-81ED-4DB2-BD59-A6C34878D82A}">
                    <a16:rowId xmlns:a16="http://schemas.microsoft.com/office/drawing/2014/main" val="10005"/>
                  </a:ext>
                </a:extLst>
              </a:tr>
              <a:tr h="467200">
                <a:tc>
                  <a:txBody>
                    <a:bodyPr/>
                    <a:lstStyle/>
                    <a:p>
                      <a:pPr marL="0" marR="0" lvl="0" indent="0" algn="ctr" rtl="0">
                        <a:spcBef>
                          <a:spcPts val="0"/>
                        </a:spcBef>
                        <a:spcAft>
                          <a:spcPts val="0"/>
                        </a:spcAft>
                        <a:buNone/>
                      </a:pPr>
                      <a:r>
                        <a:rPr lang="en-US" sz="1600" b="1" i="0" u="none" strike="noStrike">
                          <a:solidFill>
                            <a:srgbClr val="000000"/>
                          </a:solidFill>
                          <a:latin typeface="Calibri"/>
                          <a:ea typeface="Calibri"/>
                          <a:cs typeface="Calibri"/>
                          <a:sym typeface="Calibri"/>
                        </a:rPr>
                        <a:t>6th Bell</a:t>
                      </a:r>
                      <a:endParaRPr sz="1600" b="1" i="0" u="none" strike="noStrike">
                        <a:solidFill>
                          <a:srgbClr val="000000"/>
                        </a:solidFill>
                        <a:latin typeface="Calibri"/>
                        <a:ea typeface="Calibri"/>
                        <a:cs typeface="Calibri"/>
                        <a:sym typeface="Calibri"/>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solidFill>
                      <a:srgbClr val="FFFF00"/>
                    </a:solidFill>
                  </a:tcPr>
                </a:tc>
                <a:tc>
                  <a:txBody>
                    <a:bodyPr/>
                    <a:lstStyle/>
                    <a:p>
                      <a:pPr marL="0" marR="0" lvl="0" indent="0" algn="ctr" rtl="0">
                        <a:spcBef>
                          <a:spcPts val="0"/>
                        </a:spcBef>
                        <a:spcAft>
                          <a:spcPts val="0"/>
                        </a:spcAft>
                        <a:buNone/>
                      </a:pPr>
                      <a:r>
                        <a:rPr lang="en-US" sz="1600" b="1" i="0" u="none" strike="noStrike">
                          <a:solidFill>
                            <a:srgbClr val="000000"/>
                          </a:solidFill>
                          <a:latin typeface="Calibri"/>
                          <a:ea typeface="Calibri"/>
                          <a:cs typeface="Calibri"/>
                          <a:sym typeface="Calibri"/>
                        </a:rPr>
                        <a:t>12:07 PM</a:t>
                      </a:r>
                      <a:endParaRPr b="1">
                        <a:solidFill>
                          <a:srgbClr val="000000"/>
                        </a:solidFill>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solidFill>
                      <a:srgbClr val="FFFF00"/>
                    </a:solidFill>
                  </a:tcPr>
                </a:tc>
                <a:tc>
                  <a:txBody>
                    <a:bodyPr/>
                    <a:lstStyle/>
                    <a:p>
                      <a:pPr marL="0" marR="0" lvl="0" indent="0" algn="ctr" rtl="0">
                        <a:spcBef>
                          <a:spcPts val="0"/>
                        </a:spcBef>
                        <a:spcAft>
                          <a:spcPts val="0"/>
                        </a:spcAft>
                        <a:buNone/>
                      </a:pPr>
                      <a:r>
                        <a:rPr lang="en-US" sz="1600" b="1" i="0" u="none" strike="noStrike">
                          <a:solidFill>
                            <a:srgbClr val="000000"/>
                          </a:solidFill>
                          <a:latin typeface="Calibri"/>
                          <a:ea typeface="Calibri"/>
                          <a:cs typeface="Calibri"/>
                          <a:sym typeface="Calibri"/>
                        </a:rPr>
                        <a:t>1:02 PM</a:t>
                      </a:r>
                      <a:endParaRPr b="1">
                        <a:solidFill>
                          <a:srgbClr val="000000"/>
                        </a:solidFill>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solidFill>
                      <a:srgbClr val="FFFF00"/>
                    </a:solidFill>
                  </a:tcPr>
                </a:tc>
                <a:tc>
                  <a:txBody>
                    <a:bodyPr/>
                    <a:lstStyle/>
                    <a:p>
                      <a:pPr marL="0" marR="0" lvl="0" indent="0" algn="ctr" rtl="0">
                        <a:spcBef>
                          <a:spcPts val="0"/>
                        </a:spcBef>
                        <a:spcAft>
                          <a:spcPts val="0"/>
                        </a:spcAft>
                        <a:buNone/>
                      </a:pPr>
                      <a:r>
                        <a:rPr lang="en-US" sz="1600" b="1" i="0" u="none" strike="noStrike">
                          <a:solidFill>
                            <a:srgbClr val="000000"/>
                          </a:solidFill>
                          <a:latin typeface="Calibri"/>
                          <a:ea typeface="Calibri"/>
                          <a:cs typeface="Calibri"/>
                          <a:sym typeface="Calibri"/>
                        </a:rPr>
                        <a:t>55</a:t>
                      </a:r>
                      <a:endParaRPr sz="1600" b="1" i="0" u="none" strike="noStrike">
                        <a:solidFill>
                          <a:srgbClr val="000000"/>
                        </a:solidFill>
                        <a:latin typeface="Calibri"/>
                        <a:ea typeface="Calibri"/>
                        <a:cs typeface="Calibri"/>
                        <a:sym typeface="Calibri"/>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solidFill>
                      <a:srgbClr val="FFFF00"/>
                    </a:solidFill>
                  </a:tcPr>
                </a:tc>
                <a:tc>
                  <a:txBody>
                    <a:bodyPr/>
                    <a:lstStyle/>
                    <a:p>
                      <a:pPr marL="0" marR="0" lvl="0" indent="0" algn="ctr" rtl="0">
                        <a:spcBef>
                          <a:spcPts val="0"/>
                        </a:spcBef>
                        <a:spcAft>
                          <a:spcPts val="0"/>
                        </a:spcAft>
                        <a:buNone/>
                      </a:pPr>
                      <a:r>
                        <a:rPr lang="en-US" sz="2200" b="1" i="0" u="none" strike="noStrike">
                          <a:solidFill>
                            <a:srgbClr val="000000"/>
                          </a:solidFill>
                          <a:latin typeface="Calibri"/>
                          <a:ea typeface="Calibri"/>
                          <a:cs typeface="Calibri"/>
                          <a:sym typeface="Calibri"/>
                        </a:rPr>
                        <a:t>6</a:t>
                      </a:r>
                      <a:endParaRPr sz="2200" b="1" i="0" u="none" strike="noStrike">
                        <a:solidFill>
                          <a:srgbClr val="000000"/>
                        </a:solidFill>
                        <a:latin typeface="Calibri"/>
                        <a:ea typeface="Calibri"/>
                        <a:cs typeface="Calibri"/>
                        <a:sym typeface="Calibri"/>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200" b="1" i="0" u="none" strike="noStrike">
                          <a:solidFill>
                            <a:srgbClr val="000000"/>
                          </a:solidFill>
                          <a:latin typeface="Calibri"/>
                          <a:ea typeface="Calibri"/>
                          <a:cs typeface="Calibri"/>
                          <a:sym typeface="Calibri"/>
                        </a:rPr>
                        <a:t>5</a:t>
                      </a:r>
                      <a:endParaRPr sz="2200" b="1" i="0" u="none" strike="noStrike">
                        <a:solidFill>
                          <a:srgbClr val="000000"/>
                        </a:solidFill>
                        <a:latin typeface="Calibri"/>
                        <a:ea typeface="Calibri"/>
                        <a:cs typeface="Calibri"/>
                        <a:sym typeface="Calibri"/>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200" b="1" i="0" u="none" strike="noStrike">
                          <a:solidFill>
                            <a:srgbClr val="000000"/>
                          </a:solidFill>
                          <a:latin typeface="Calibri"/>
                          <a:ea typeface="Calibri"/>
                          <a:cs typeface="Calibri"/>
                          <a:sym typeface="Calibri"/>
                        </a:rPr>
                        <a:t>8</a:t>
                      </a:r>
                      <a:endParaRPr sz="2200" b="1" i="0" u="none" strike="noStrike">
                        <a:solidFill>
                          <a:srgbClr val="000000"/>
                        </a:solidFill>
                        <a:latin typeface="Calibri"/>
                        <a:ea typeface="Calibri"/>
                        <a:cs typeface="Calibri"/>
                        <a:sym typeface="Calibri"/>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200" b="1" i="0" u="none" strike="noStrike">
                          <a:solidFill>
                            <a:srgbClr val="000000"/>
                          </a:solidFill>
                          <a:latin typeface="Calibri"/>
                          <a:ea typeface="Calibri"/>
                          <a:cs typeface="Calibri"/>
                          <a:sym typeface="Calibri"/>
                        </a:rPr>
                        <a:t>7</a:t>
                      </a:r>
                      <a:endParaRPr sz="2200" b="1" i="0" u="none" strike="noStrike">
                        <a:solidFill>
                          <a:srgbClr val="000000"/>
                        </a:solidFill>
                        <a:latin typeface="Calibri"/>
                        <a:ea typeface="Calibri"/>
                        <a:cs typeface="Calibri"/>
                        <a:sym typeface="Calibri"/>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extLst>
                  <a:ext uri="{0D108BD9-81ED-4DB2-BD59-A6C34878D82A}">
                    <a16:rowId xmlns:a16="http://schemas.microsoft.com/office/drawing/2014/main" val="10006"/>
                  </a:ext>
                </a:extLst>
              </a:tr>
              <a:tr h="467200">
                <a:tc>
                  <a:txBody>
                    <a:bodyPr/>
                    <a:lstStyle/>
                    <a:p>
                      <a:pPr marL="0" marR="0" lvl="0" indent="0" algn="ctr" rtl="0">
                        <a:spcBef>
                          <a:spcPts val="0"/>
                        </a:spcBef>
                        <a:spcAft>
                          <a:spcPts val="0"/>
                        </a:spcAft>
                        <a:buNone/>
                      </a:pPr>
                      <a:r>
                        <a:rPr lang="en-US" sz="1600" b="1" i="0" u="none" strike="noStrike">
                          <a:solidFill>
                            <a:srgbClr val="000000"/>
                          </a:solidFill>
                          <a:latin typeface="Calibri"/>
                          <a:ea typeface="Calibri"/>
                          <a:cs typeface="Calibri"/>
                          <a:sym typeface="Calibri"/>
                        </a:rPr>
                        <a:t>7th Bell</a:t>
                      </a:r>
                      <a:endParaRPr sz="1600" b="1" i="0" u="none" strike="noStrike">
                        <a:solidFill>
                          <a:srgbClr val="000000"/>
                        </a:solidFill>
                        <a:latin typeface="Calibri"/>
                        <a:ea typeface="Calibri"/>
                        <a:cs typeface="Calibri"/>
                        <a:sym typeface="Calibri"/>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solidFill>
                      <a:srgbClr val="FFFF00"/>
                    </a:solidFill>
                  </a:tcPr>
                </a:tc>
                <a:tc>
                  <a:txBody>
                    <a:bodyPr/>
                    <a:lstStyle/>
                    <a:p>
                      <a:pPr marL="0" marR="0" lvl="0" indent="0" algn="ctr" rtl="0">
                        <a:spcBef>
                          <a:spcPts val="0"/>
                        </a:spcBef>
                        <a:spcAft>
                          <a:spcPts val="0"/>
                        </a:spcAft>
                        <a:buNone/>
                      </a:pPr>
                      <a:r>
                        <a:rPr lang="en-US" sz="1600" b="1" i="0" u="none" strike="noStrike">
                          <a:solidFill>
                            <a:srgbClr val="000000"/>
                          </a:solidFill>
                          <a:latin typeface="Calibri"/>
                          <a:ea typeface="Calibri"/>
                          <a:cs typeface="Calibri"/>
                          <a:sym typeface="Calibri"/>
                        </a:rPr>
                        <a:t>1:06 PM</a:t>
                      </a:r>
                      <a:endParaRPr b="1">
                        <a:solidFill>
                          <a:srgbClr val="000000"/>
                        </a:solidFill>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solidFill>
                      <a:srgbClr val="FFFF00"/>
                    </a:solidFill>
                  </a:tcPr>
                </a:tc>
                <a:tc>
                  <a:txBody>
                    <a:bodyPr/>
                    <a:lstStyle/>
                    <a:p>
                      <a:pPr marL="0" marR="0" lvl="0" indent="0" algn="ctr" rtl="0">
                        <a:spcBef>
                          <a:spcPts val="0"/>
                        </a:spcBef>
                        <a:spcAft>
                          <a:spcPts val="0"/>
                        </a:spcAft>
                        <a:buNone/>
                      </a:pPr>
                      <a:r>
                        <a:rPr lang="en-US" sz="1600" b="1" i="0" u="none" strike="noStrike">
                          <a:solidFill>
                            <a:srgbClr val="000000"/>
                          </a:solidFill>
                          <a:latin typeface="Calibri"/>
                          <a:ea typeface="Calibri"/>
                          <a:cs typeface="Calibri"/>
                          <a:sym typeface="Calibri"/>
                        </a:rPr>
                        <a:t>2:01 PM</a:t>
                      </a:r>
                      <a:endParaRPr b="1">
                        <a:solidFill>
                          <a:srgbClr val="000000"/>
                        </a:solidFill>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solidFill>
                      <a:srgbClr val="FFFF00"/>
                    </a:solidFill>
                  </a:tcPr>
                </a:tc>
                <a:tc>
                  <a:txBody>
                    <a:bodyPr/>
                    <a:lstStyle/>
                    <a:p>
                      <a:pPr marL="0" marR="0" lvl="0" indent="0" algn="ctr" rtl="0">
                        <a:spcBef>
                          <a:spcPts val="0"/>
                        </a:spcBef>
                        <a:spcAft>
                          <a:spcPts val="0"/>
                        </a:spcAft>
                        <a:buNone/>
                      </a:pPr>
                      <a:r>
                        <a:rPr lang="en-US" sz="1600" b="1" i="0" u="none" strike="noStrike">
                          <a:solidFill>
                            <a:srgbClr val="000000"/>
                          </a:solidFill>
                          <a:latin typeface="Calibri"/>
                          <a:ea typeface="Calibri"/>
                          <a:cs typeface="Calibri"/>
                          <a:sym typeface="Calibri"/>
                        </a:rPr>
                        <a:t>55</a:t>
                      </a:r>
                      <a:endParaRPr sz="1600" b="1" i="0" u="none" strike="noStrike">
                        <a:solidFill>
                          <a:srgbClr val="000000"/>
                        </a:solidFill>
                        <a:latin typeface="Calibri"/>
                        <a:ea typeface="Calibri"/>
                        <a:cs typeface="Calibri"/>
                        <a:sym typeface="Calibri"/>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solidFill>
                      <a:srgbClr val="FFFF00"/>
                    </a:solidFill>
                  </a:tcPr>
                </a:tc>
                <a:tc>
                  <a:txBody>
                    <a:bodyPr/>
                    <a:lstStyle/>
                    <a:p>
                      <a:pPr marL="0" marR="0" lvl="0" indent="0" algn="ctr" rtl="0">
                        <a:spcBef>
                          <a:spcPts val="0"/>
                        </a:spcBef>
                        <a:spcAft>
                          <a:spcPts val="0"/>
                        </a:spcAft>
                        <a:buNone/>
                      </a:pPr>
                      <a:r>
                        <a:rPr lang="en-US" sz="2200" b="1" i="0" u="none" strike="noStrike">
                          <a:solidFill>
                            <a:srgbClr val="000000"/>
                          </a:solidFill>
                          <a:latin typeface="Calibri"/>
                          <a:ea typeface="Calibri"/>
                          <a:cs typeface="Calibri"/>
                          <a:sym typeface="Calibri"/>
                        </a:rPr>
                        <a:t>7</a:t>
                      </a:r>
                      <a:endParaRPr sz="2200" b="1" i="0" u="none" strike="noStrike">
                        <a:solidFill>
                          <a:srgbClr val="000000"/>
                        </a:solidFill>
                        <a:latin typeface="Calibri"/>
                        <a:ea typeface="Calibri"/>
                        <a:cs typeface="Calibri"/>
                        <a:sym typeface="Calibri"/>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200" b="1" i="0" u="none" strike="noStrike">
                          <a:solidFill>
                            <a:srgbClr val="000000"/>
                          </a:solidFill>
                          <a:latin typeface="Calibri"/>
                          <a:ea typeface="Calibri"/>
                          <a:cs typeface="Calibri"/>
                          <a:sym typeface="Calibri"/>
                        </a:rPr>
                        <a:t>6</a:t>
                      </a:r>
                      <a:endParaRPr sz="2200" b="1" i="0" u="none" strike="noStrike">
                        <a:solidFill>
                          <a:srgbClr val="000000"/>
                        </a:solidFill>
                        <a:latin typeface="Calibri"/>
                        <a:ea typeface="Calibri"/>
                        <a:cs typeface="Calibri"/>
                        <a:sym typeface="Calibri"/>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200" b="1" i="0" u="none" strike="noStrike">
                          <a:solidFill>
                            <a:srgbClr val="000000"/>
                          </a:solidFill>
                          <a:latin typeface="Calibri"/>
                          <a:ea typeface="Calibri"/>
                          <a:cs typeface="Calibri"/>
                          <a:sym typeface="Calibri"/>
                        </a:rPr>
                        <a:t>5</a:t>
                      </a:r>
                      <a:endParaRPr sz="2200" b="1" i="0" u="none" strike="noStrike">
                        <a:solidFill>
                          <a:srgbClr val="000000"/>
                        </a:solidFill>
                        <a:latin typeface="Calibri"/>
                        <a:ea typeface="Calibri"/>
                        <a:cs typeface="Calibri"/>
                        <a:sym typeface="Calibri"/>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200" b="1" i="0" u="none" strike="noStrike">
                          <a:solidFill>
                            <a:srgbClr val="000000"/>
                          </a:solidFill>
                          <a:latin typeface="Calibri"/>
                          <a:ea typeface="Calibri"/>
                          <a:cs typeface="Calibri"/>
                          <a:sym typeface="Calibri"/>
                        </a:rPr>
                        <a:t>8</a:t>
                      </a:r>
                      <a:endParaRPr sz="2200" b="1" i="0" u="none" strike="noStrike">
                        <a:solidFill>
                          <a:srgbClr val="000000"/>
                        </a:solidFill>
                        <a:latin typeface="Calibri"/>
                        <a:ea typeface="Calibri"/>
                        <a:cs typeface="Calibri"/>
                        <a:sym typeface="Calibri"/>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extLst>
                  <a:ext uri="{0D108BD9-81ED-4DB2-BD59-A6C34878D82A}">
                    <a16:rowId xmlns:a16="http://schemas.microsoft.com/office/drawing/2014/main" val="10007"/>
                  </a:ext>
                </a:extLst>
              </a:tr>
              <a:tr h="467200">
                <a:tc>
                  <a:txBody>
                    <a:bodyPr/>
                    <a:lstStyle/>
                    <a:p>
                      <a:pPr marL="0" marR="0" lvl="0" indent="0" algn="ctr" rtl="0">
                        <a:spcBef>
                          <a:spcPts val="0"/>
                        </a:spcBef>
                        <a:spcAft>
                          <a:spcPts val="0"/>
                        </a:spcAft>
                        <a:buNone/>
                      </a:pPr>
                      <a:r>
                        <a:rPr lang="en-US" sz="1600" b="1" i="0" u="none" strike="noStrike">
                          <a:solidFill>
                            <a:srgbClr val="000000"/>
                          </a:solidFill>
                          <a:latin typeface="Calibri"/>
                          <a:ea typeface="Calibri"/>
                          <a:cs typeface="Calibri"/>
                          <a:sym typeface="Calibri"/>
                        </a:rPr>
                        <a:t>After School</a:t>
                      </a:r>
                      <a:endParaRPr b="1">
                        <a:solidFill>
                          <a:srgbClr val="000000"/>
                        </a:solidFill>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600" b="1" i="0" u="none" strike="noStrike">
                          <a:solidFill>
                            <a:srgbClr val="000000"/>
                          </a:solidFill>
                          <a:latin typeface="Calibri"/>
                          <a:ea typeface="Calibri"/>
                          <a:cs typeface="Calibri"/>
                          <a:sym typeface="Calibri"/>
                        </a:rPr>
                        <a:t>2:01 PM</a:t>
                      </a:r>
                      <a:endParaRPr b="1">
                        <a:solidFill>
                          <a:srgbClr val="000000"/>
                        </a:solidFill>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600" b="1" i="0" u="none" strike="noStrike">
                          <a:solidFill>
                            <a:srgbClr val="000000"/>
                          </a:solidFill>
                          <a:latin typeface="Calibri"/>
                          <a:ea typeface="Calibri"/>
                          <a:cs typeface="Calibri"/>
                          <a:sym typeface="Calibri"/>
                        </a:rPr>
                        <a:t>2:40 PM</a:t>
                      </a:r>
                      <a:endParaRPr b="1">
                        <a:solidFill>
                          <a:srgbClr val="000000"/>
                        </a:solidFill>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600" b="1" i="0" u="none" strike="noStrike">
                          <a:solidFill>
                            <a:srgbClr val="000000"/>
                          </a:solidFill>
                          <a:latin typeface="Calibri"/>
                          <a:ea typeface="Calibri"/>
                          <a:cs typeface="Calibri"/>
                          <a:sym typeface="Calibri"/>
                        </a:rPr>
                        <a:t>After School </a:t>
                      </a:r>
                      <a:endParaRPr b="1">
                        <a:solidFill>
                          <a:srgbClr val="000000"/>
                        </a:solidFill>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600" b="1" i="0" u="none" strike="noStrike">
                          <a:solidFill>
                            <a:srgbClr val="000000"/>
                          </a:solidFill>
                          <a:latin typeface="Calibri"/>
                          <a:ea typeface="Calibri"/>
                          <a:cs typeface="Calibri"/>
                          <a:sym typeface="Calibri"/>
                        </a:rPr>
                        <a:t> </a:t>
                      </a:r>
                      <a:endParaRPr b="1">
                        <a:solidFill>
                          <a:srgbClr val="000000"/>
                        </a:solidFill>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600" b="1" i="0" u="none" strike="noStrike">
                          <a:solidFill>
                            <a:srgbClr val="000000"/>
                          </a:solidFill>
                          <a:latin typeface="Calibri"/>
                          <a:ea typeface="Calibri"/>
                          <a:cs typeface="Calibri"/>
                          <a:sym typeface="Calibri"/>
                        </a:rPr>
                        <a:t> </a:t>
                      </a:r>
                      <a:endParaRPr b="1">
                        <a:solidFill>
                          <a:srgbClr val="000000"/>
                        </a:solidFill>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600" b="1" i="0" u="none" strike="noStrike">
                          <a:solidFill>
                            <a:srgbClr val="000000"/>
                          </a:solidFill>
                          <a:latin typeface="Calibri"/>
                          <a:ea typeface="Calibri"/>
                          <a:cs typeface="Calibri"/>
                          <a:sym typeface="Calibri"/>
                        </a:rPr>
                        <a:t> </a:t>
                      </a:r>
                      <a:endParaRPr b="1">
                        <a:solidFill>
                          <a:srgbClr val="000000"/>
                        </a:solidFill>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600" b="1" i="0" u="none" strike="noStrike">
                          <a:solidFill>
                            <a:srgbClr val="000000"/>
                          </a:solidFill>
                          <a:latin typeface="Calibri"/>
                          <a:ea typeface="Calibri"/>
                          <a:cs typeface="Calibri"/>
                          <a:sym typeface="Calibri"/>
                        </a:rPr>
                        <a:t> </a:t>
                      </a:r>
                      <a:endParaRPr b="1">
                        <a:solidFill>
                          <a:srgbClr val="000000"/>
                        </a:solidFill>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extLst>
                  <a:ext uri="{0D108BD9-81ED-4DB2-BD59-A6C34878D82A}">
                    <a16:rowId xmlns:a16="http://schemas.microsoft.com/office/drawing/2014/main" val="10008"/>
                  </a:ext>
                </a:extLst>
              </a:tr>
              <a:tr h="467200">
                <a:tc>
                  <a:txBody>
                    <a:bodyPr/>
                    <a:lstStyle/>
                    <a:p>
                      <a:pPr marL="0" marR="0" lvl="0" indent="0" algn="ctr" rtl="0">
                        <a:spcBef>
                          <a:spcPts val="0"/>
                        </a:spcBef>
                        <a:spcAft>
                          <a:spcPts val="0"/>
                        </a:spcAft>
                        <a:buNone/>
                      </a:pPr>
                      <a:r>
                        <a:rPr lang="en-US" sz="1600" b="1" i="0" u="none" strike="noStrike">
                          <a:solidFill>
                            <a:srgbClr val="000000"/>
                          </a:solidFill>
                          <a:latin typeface="Calibri"/>
                          <a:ea typeface="Calibri"/>
                          <a:cs typeface="Calibri"/>
                          <a:sym typeface="Calibri"/>
                        </a:rPr>
                        <a:t> </a:t>
                      </a:r>
                      <a:endParaRPr b="1">
                        <a:solidFill>
                          <a:srgbClr val="000000"/>
                        </a:solidFill>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600" b="1" i="0" u="none" strike="noStrike">
                          <a:solidFill>
                            <a:srgbClr val="000000"/>
                          </a:solidFill>
                          <a:latin typeface="Calibri"/>
                          <a:ea typeface="Calibri"/>
                          <a:cs typeface="Calibri"/>
                          <a:sym typeface="Calibri"/>
                        </a:rPr>
                        <a:t> </a:t>
                      </a:r>
                      <a:endParaRPr b="1">
                        <a:solidFill>
                          <a:srgbClr val="000000"/>
                        </a:solidFill>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600" b="1" i="0" u="none" strike="noStrike">
                          <a:solidFill>
                            <a:srgbClr val="000000"/>
                          </a:solidFill>
                          <a:latin typeface="Calibri"/>
                          <a:ea typeface="Calibri"/>
                          <a:cs typeface="Calibri"/>
                          <a:sym typeface="Calibri"/>
                        </a:rPr>
                        <a:t> </a:t>
                      </a:r>
                      <a:endParaRPr b="1">
                        <a:solidFill>
                          <a:srgbClr val="000000"/>
                        </a:solidFill>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600" b="1" i="0" u="none" strike="noStrike">
                          <a:solidFill>
                            <a:srgbClr val="000000"/>
                          </a:solidFill>
                          <a:latin typeface="Calibri"/>
                          <a:ea typeface="Calibri"/>
                          <a:cs typeface="Calibri"/>
                          <a:sym typeface="Calibri"/>
                        </a:rPr>
                        <a:t> </a:t>
                      </a:r>
                      <a:endParaRPr b="1">
                        <a:solidFill>
                          <a:srgbClr val="000000"/>
                        </a:solidFill>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600" b="1" i="0" u="none" strike="noStrike">
                          <a:solidFill>
                            <a:srgbClr val="000000"/>
                          </a:solidFill>
                          <a:latin typeface="Calibri"/>
                          <a:ea typeface="Calibri"/>
                          <a:cs typeface="Calibri"/>
                          <a:sym typeface="Calibri"/>
                        </a:rPr>
                        <a:t>Not 4 or 8</a:t>
                      </a:r>
                      <a:endParaRPr sz="1600" b="1" i="0" u="none" strike="noStrike">
                        <a:solidFill>
                          <a:srgbClr val="000000"/>
                        </a:solidFill>
                        <a:latin typeface="Calibri"/>
                        <a:ea typeface="Calibri"/>
                        <a:cs typeface="Calibri"/>
                        <a:sym typeface="Calibri"/>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600" b="1" i="0" u="none" strike="noStrike">
                          <a:solidFill>
                            <a:srgbClr val="000000"/>
                          </a:solidFill>
                          <a:latin typeface="Calibri"/>
                          <a:ea typeface="Calibri"/>
                          <a:cs typeface="Calibri"/>
                          <a:sym typeface="Calibri"/>
                        </a:rPr>
                        <a:t>Not 3 or 7</a:t>
                      </a:r>
                      <a:endParaRPr sz="1600" b="1" i="0" u="none" strike="noStrike">
                        <a:solidFill>
                          <a:srgbClr val="000000"/>
                        </a:solidFill>
                        <a:latin typeface="Calibri"/>
                        <a:ea typeface="Calibri"/>
                        <a:cs typeface="Calibri"/>
                        <a:sym typeface="Calibri"/>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600" b="1" i="0" u="none" strike="noStrike">
                          <a:solidFill>
                            <a:srgbClr val="000000"/>
                          </a:solidFill>
                          <a:latin typeface="Calibri"/>
                          <a:ea typeface="Calibri"/>
                          <a:cs typeface="Calibri"/>
                          <a:sym typeface="Calibri"/>
                        </a:rPr>
                        <a:t>Not 2 or 6</a:t>
                      </a:r>
                      <a:endParaRPr sz="1600" b="1" i="0" u="none" strike="noStrike">
                        <a:solidFill>
                          <a:srgbClr val="000000"/>
                        </a:solidFill>
                        <a:latin typeface="Calibri"/>
                        <a:ea typeface="Calibri"/>
                        <a:cs typeface="Calibri"/>
                        <a:sym typeface="Calibri"/>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600" b="1" i="0" u="none" strike="noStrike">
                          <a:solidFill>
                            <a:srgbClr val="000000"/>
                          </a:solidFill>
                          <a:latin typeface="Calibri"/>
                          <a:ea typeface="Calibri"/>
                          <a:cs typeface="Calibri"/>
                          <a:sym typeface="Calibri"/>
                        </a:rPr>
                        <a:t>Not 1 or 5</a:t>
                      </a:r>
                      <a:endParaRPr sz="1600" b="1" i="0" u="none" strike="noStrike">
                        <a:solidFill>
                          <a:srgbClr val="000000"/>
                        </a:solidFill>
                        <a:latin typeface="Calibri"/>
                        <a:ea typeface="Calibri"/>
                        <a:cs typeface="Calibri"/>
                        <a:sym typeface="Calibri"/>
                      </a:endParaRPr>
                    </a:p>
                  </a:txBody>
                  <a:tcPr marL="9525" marR="9525" marT="9525"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170" name="Shape 170"/>
          <p:cNvSpPr txBox="1">
            <a:spLocks noGrp="1"/>
          </p:cNvSpPr>
          <p:nvPr>
            <p:ph type="title"/>
          </p:nvPr>
        </p:nvSpPr>
        <p:spPr>
          <a:xfrm>
            <a:off x="2390425" y="249600"/>
            <a:ext cx="4429800" cy="788400"/>
          </a:xfrm>
          <a:prstGeom prst="rect">
            <a:avLst/>
          </a:prstGeom>
          <a:noFill/>
          <a:ln w="9525" cap="flat" cmpd="sng">
            <a:solidFill>
              <a:srgbClr val="0000FF"/>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US" sz="4400" b="1" i="0" u="sng" strike="noStrike" cap="none">
                <a:solidFill>
                  <a:srgbClr val="000000"/>
                </a:solidFill>
                <a:latin typeface="Calibri"/>
                <a:ea typeface="Calibri"/>
                <a:cs typeface="Calibri"/>
                <a:sym typeface="Calibri"/>
              </a:rPr>
              <a:t>Bell Schedule</a:t>
            </a:r>
            <a:endParaRPr sz="4400" b="1" i="0" u="sng" strike="noStrike" cap="none">
              <a:solidFill>
                <a:srgbClr val="000000"/>
              </a:solidFill>
              <a:latin typeface="Calibri"/>
              <a:ea typeface="Calibri"/>
              <a:cs typeface="Calibri"/>
              <a:sym typeface="Calibri"/>
            </a:endParaRPr>
          </a:p>
        </p:txBody>
      </p:sp>
      <p:pic>
        <p:nvPicPr>
          <p:cNvPr id="171" name="Shape 171"/>
          <p:cNvPicPr preferRelativeResize="0"/>
          <p:nvPr/>
        </p:nvPicPr>
        <p:blipFill rotWithShape="1">
          <a:blip r:embed="rId3">
            <a:alphaModFix/>
          </a:blip>
          <a:srcRect/>
          <a:stretch/>
        </p:blipFill>
        <p:spPr>
          <a:xfrm flipH="1">
            <a:off x="379775" y="175650"/>
            <a:ext cx="923713" cy="862500"/>
          </a:xfrm>
          <a:prstGeom prst="rect">
            <a:avLst/>
          </a:prstGeom>
          <a:noFill/>
          <a:ln>
            <a:noFill/>
          </a:ln>
        </p:spPr>
      </p:pic>
      <p:pic>
        <p:nvPicPr>
          <p:cNvPr id="172" name="Shape 172"/>
          <p:cNvPicPr preferRelativeResize="0"/>
          <p:nvPr/>
        </p:nvPicPr>
        <p:blipFill rotWithShape="1">
          <a:blip r:embed="rId3">
            <a:alphaModFix/>
          </a:blip>
          <a:srcRect/>
          <a:stretch/>
        </p:blipFill>
        <p:spPr>
          <a:xfrm>
            <a:off x="7907150" y="160900"/>
            <a:ext cx="923725" cy="89199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457150" y="894025"/>
            <a:ext cx="8308800" cy="5821800"/>
          </a:xfrm>
          <a:prstGeom prst="rect">
            <a:avLst/>
          </a:prstGeom>
          <a:solidFill>
            <a:srgbClr val="EFEFEF"/>
          </a:solidFill>
          <a:ln w="28575" cap="flat" cmpd="sng">
            <a:solidFill>
              <a:srgbClr val="0000FF"/>
            </a:solidFill>
            <a:prstDash val="solid"/>
            <a:round/>
            <a:headEnd type="none" w="med" len="med"/>
            <a:tailEnd type="none" w="med" len="med"/>
          </a:ln>
        </p:spPr>
        <p:txBody>
          <a:bodyPr spcFirstLastPara="1" wrap="square" lIns="91425" tIns="45700" rIns="91425" bIns="45700" anchor="t" anchorCtr="0">
            <a:noAutofit/>
          </a:bodyPr>
          <a:lstStyle/>
          <a:p>
            <a:pPr marL="365760" marR="0" lvl="1" indent="-10159" algn="l" rtl="0">
              <a:lnSpc>
                <a:spcPct val="100000"/>
              </a:lnSpc>
              <a:spcBef>
                <a:spcPts val="0"/>
              </a:spcBef>
              <a:spcAft>
                <a:spcPts val="0"/>
              </a:spcAft>
              <a:buClr>
                <a:schemeClr val="accent1"/>
              </a:buClr>
              <a:buSzPts val="1600"/>
              <a:buFont typeface="Noto Sans Symbols"/>
              <a:buNone/>
            </a:pPr>
            <a:r>
              <a:rPr lang="en-US" sz="1600" b="1" i="0" u="none" strike="noStrike" cap="none">
                <a:solidFill>
                  <a:schemeClr val="dk1"/>
                </a:solidFill>
                <a:latin typeface="Calibri"/>
                <a:ea typeface="Calibri"/>
                <a:cs typeface="Calibri"/>
                <a:sym typeface="Calibri"/>
              </a:rPr>
              <a:t>Meet all NJ requirements for PARCC and other state assessments </a:t>
            </a:r>
            <a:endParaRPr/>
          </a:p>
          <a:p>
            <a:pPr marL="365760" marR="0" lvl="1" indent="-10159" algn="l" rtl="0">
              <a:lnSpc>
                <a:spcPct val="100000"/>
              </a:lnSpc>
              <a:spcBef>
                <a:spcPts val="320"/>
              </a:spcBef>
              <a:spcAft>
                <a:spcPts val="0"/>
              </a:spcAft>
              <a:buClr>
                <a:schemeClr val="accent1"/>
              </a:buClr>
              <a:buSzPts val="1600"/>
              <a:buFont typeface="Noto Sans Symbols"/>
              <a:buNone/>
            </a:pPr>
            <a:r>
              <a:rPr lang="en-US" sz="1600" b="1" i="0" u="none" strike="noStrike" cap="none">
                <a:solidFill>
                  <a:schemeClr val="dk1"/>
                </a:solidFill>
                <a:latin typeface="Calibri"/>
                <a:ea typeface="Calibri"/>
                <a:cs typeface="Calibri"/>
                <a:sym typeface="Calibri"/>
              </a:rPr>
              <a:t>Students MUST earn 130+ (beg. Class of 2017) credits of both required and elective courses</a:t>
            </a:r>
            <a:endParaRPr/>
          </a:p>
          <a:p>
            <a:pPr marL="365760" marR="0" lvl="1" indent="-10159" algn="l" rtl="0">
              <a:lnSpc>
                <a:spcPct val="60000"/>
              </a:lnSpc>
              <a:spcBef>
                <a:spcPts val="320"/>
              </a:spcBef>
              <a:spcAft>
                <a:spcPts val="0"/>
              </a:spcAft>
              <a:buClr>
                <a:schemeClr val="accent1"/>
              </a:buClr>
              <a:buSzPts val="1600"/>
              <a:buFont typeface="Noto Sans Symbols"/>
              <a:buNone/>
            </a:pPr>
            <a:endParaRPr sz="1600" b="1" i="0" u="none" strike="noStrike" cap="none">
              <a:solidFill>
                <a:schemeClr val="dk1"/>
              </a:solidFill>
              <a:latin typeface="Calibri"/>
              <a:ea typeface="Calibri"/>
              <a:cs typeface="Calibri"/>
              <a:sym typeface="Calibri"/>
            </a:endParaRPr>
          </a:p>
          <a:p>
            <a:pPr marL="365760" marR="0" lvl="1" indent="-10159" algn="l" rtl="0">
              <a:lnSpc>
                <a:spcPct val="60000"/>
              </a:lnSpc>
              <a:spcBef>
                <a:spcPts val="320"/>
              </a:spcBef>
              <a:spcAft>
                <a:spcPts val="0"/>
              </a:spcAft>
              <a:buClr>
                <a:schemeClr val="accent1"/>
              </a:buClr>
              <a:buSzPts val="1600"/>
              <a:buFont typeface="Noto Sans Symbols"/>
              <a:buNone/>
            </a:pPr>
            <a:r>
              <a:rPr lang="en-US" sz="1600" b="1" i="0" u="none" strike="noStrike" cap="none">
                <a:solidFill>
                  <a:schemeClr val="dk1"/>
                </a:solidFill>
                <a:latin typeface="Calibri"/>
                <a:ea typeface="Calibri"/>
                <a:cs typeface="Calibri"/>
                <a:sym typeface="Calibri"/>
              </a:rPr>
              <a:t>Successfully complete the following:</a:t>
            </a:r>
            <a:endParaRPr/>
          </a:p>
          <a:p>
            <a:pPr marL="914400" marR="0" lvl="2" indent="0" algn="l" rtl="0">
              <a:lnSpc>
                <a:spcPct val="100000"/>
              </a:lnSpc>
              <a:spcBef>
                <a:spcPts val="320"/>
              </a:spcBef>
              <a:spcAft>
                <a:spcPts val="0"/>
              </a:spcAft>
              <a:buClr>
                <a:schemeClr val="accent1"/>
              </a:buClr>
              <a:buSzPts val="1600"/>
              <a:buFont typeface="Noto Sans Symbols"/>
              <a:buNone/>
            </a:pPr>
            <a:r>
              <a:rPr lang="en-US" sz="1600" b="1" i="0" u="none" strike="noStrike" cap="none">
                <a:solidFill>
                  <a:schemeClr val="dk1"/>
                </a:solidFill>
                <a:latin typeface="Calibri"/>
                <a:ea typeface="Calibri"/>
                <a:cs typeface="Calibri"/>
                <a:sym typeface="Calibri"/>
              </a:rPr>
              <a:t>~ 4 years of English</a:t>
            </a:r>
            <a:endParaRPr/>
          </a:p>
          <a:p>
            <a:pPr marL="914400" marR="0" lvl="2" indent="0" algn="l" rtl="0">
              <a:lnSpc>
                <a:spcPct val="100000"/>
              </a:lnSpc>
              <a:spcBef>
                <a:spcPts val="320"/>
              </a:spcBef>
              <a:spcAft>
                <a:spcPts val="0"/>
              </a:spcAft>
              <a:buClr>
                <a:schemeClr val="accent1"/>
              </a:buClr>
              <a:buSzPts val="1600"/>
              <a:buFont typeface="Noto Sans Symbols"/>
              <a:buNone/>
            </a:pPr>
            <a:r>
              <a:rPr lang="en-US" sz="1600" b="1" i="0" u="none" strike="noStrike" cap="none">
                <a:solidFill>
                  <a:schemeClr val="dk1"/>
                </a:solidFill>
                <a:latin typeface="Calibri"/>
                <a:ea typeface="Calibri"/>
                <a:cs typeface="Calibri"/>
                <a:sym typeface="Calibri"/>
              </a:rPr>
              <a:t>~ 4 years of Health &amp; Physical Education</a:t>
            </a:r>
            <a:endParaRPr/>
          </a:p>
          <a:p>
            <a:pPr marL="914400" marR="0" lvl="2" indent="0" algn="l" rtl="0">
              <a:lnSpc>
                <a:spcPct val="100000"/>
              </a:lnSpc>
              <a:spcBef>
                <a:spcPts val="320"/>
              </a:spcBef>
              <a:spcAft>
                <a:spcPts val="0"/>
              </a:spcAft>
              <a:buClr>
                <a:schemeClr val="accent1"/>
              </a:buClr>
              <a:buSzPts val="1600"/>
              <a:buFont typeface="Noto Sans Symbols"/>
              <a:buNone/>
            </a:pPr>
            <a:r>
              <a:rPr lang="en-US" sz="1600" b="1" i="0" u="none" strike="noStrike" cap="none">
                <a:solidFill>
                  <a:schemeClr val="dk1"/>
                </a:solidFill>
                <a:latin typeface="Calibri"/>
                <a:ea typeface="Calibri"/>
                <a:cs typeface="Calibri"/>
                <a:sym typeface="Calibri"/>
              </a:rPr>
              <a:t>~ 3 years of Mathematics – </a:t>
            </a:r>
            <a:r>
              <a:rPr lang="en-US" sz="1600" b="0" i="0" u="none" strike="noStrike" cap="none">
                <a:solidFill>
                  <a:schemeClr val="dk1"/>
                </a:solidFill>
                <a:latin typeface="Calibri"/>
                <a:ea typeface="Calibri"/>
                <a:cs typeface="Calibri"/>
                <a:sym typeface="Calibri"/>
              </a:rPr>
              <a:t>including Algebra I and Geometry or the content equivalent and a third year of math that builds on the concepts and skills of Algebra and Geometry </a:t>
            </a:r>
            <a:endParaRPr/>
          </a:p>
          <a:p>
            <a:pPr marL="914400" marR="0" lvl="2" indent="0" algn="l" rtl="0">
              <a:lnSpc>
                <a:spcPct val="100000"/>
              </a:lnSpc>
              <a:spcBef>
                <a:spcPts val="320"/>
              </a:spcBef>
              <a:spcAft>
                <a:spcPts val="0"/>
              </a:spcAft>
              <a:buClr>
                <a:schemeClr val="accent1"/>
              </a:buClr>
              <a:buSzPts val="1600"/>
              <a:buFont typeface="Noto Sans Symbols"/>
              <a:buNone/>
            </a:pPr>
            <a:r>
              <a:rPr lang="en-US" sz="1600" b="1" i="0" u="none" strike="noStrike" cap="none">
                <a:solidFill>
                  <a:schemeClr val="dk1"/>
                </a:solidFill>
                <a:latin typeface="Calibri"/>
                <a:ea typeface="Calibri"/>
                <a:cs typeface="Calibri"/>
                <a:sym typeface="Calibri"/>
              </a:rPr>
              <a:t>~ 3 years of Science – </a:t>
            </a:r>
            <a:r>
              <a:rPr lang="en-US" sz="1600" b="0" i="0" u="none" strike="noStrike" cap="none">
                <a:solidFill>
                  <a:schemeClr val="dk1"/>
                </a:solidFill>
                <a:latin typeface="Calibri"/>
                <a:ea typeface="Calibri"/>
                <a:cs typeface="Calibri"/>
                <a:sym typeface="Calibri"/>
              </a:rPr>
              <a:t>including at least five credits in laboratory biology/life science or the content equivalent and one additional laboratory/inquiry-based science course which shall include chemistry, environmental science, or physics </a:t>
            </a:r>
            <a:endParaRPr/>
          </a:p>
          <a:p>
            <a:pPr marL="914400" marR="0" lvl="2" indent="0" algn="l" rtl="0">
              <a:lnSpc>
                <a:spcPct val="100000"/>
              </a:lnSpc>
              <a:spcBef>
                <a:spcPts val="320"/>
              </a:spcBef>
              <a:spcAft>
                <a:spcPts val="0"/>
              </a:spcAft>
              <a:buClr>
                <a:schemeClr val="accent1"/>
              </a:buClr>
              <a:buSzPts val="1600"/>
              <a:buFont typeface="Noto Sans Symbols"/>
              <a:buNone/>
            </a:pPr>
            <a:r>
              <a:rPr lang="en-US" sz="1600" b="1" i="0" u="none" strike="noStrike" cap="none">
                <a:solidFill>
                  <a:schemeClr val="dk1"/>
                </a:solidFill>
                <a:latin typeface="Calibri"/>
                <a:ea typeface="Calibri"/>
                <a:cs typeface="Calibri"/>
                <a:sym typeface="Calibri"/>
              </a:rPr>
              <a:t>~ 2 years of US History and 1 year of World History – </a:t>
            </a:r>
            <a:r>
              <a:rPr lang="en-US" sz="1600" b="0" i="0" u="none" strike="noStrike" cap="none">
                <a:solidFill>
                  <a:schemeClr val="dk1"/>
                </a:solidFill>
                <a:latin typeface="Calibri"/>
                <a:ea typeface="Calibri"/>
                <a:cs typeface="Calibri"/>
                <a:sym typeface="Calibri"/>
              </a:rPr>
              <a:t>integration of civics, economics, geography and global content in all course offerings.</a:t>
            </a:r>
            <a:endParaRPr sz="1600" b="0" i="0" u="none" strike="noStrike" cap="none">
              <a:solidFill>
                <a:schemeClr val="dk1"/>
              </a:solidFill>
              <a:latin typeface="Calibri"/>
              <a:ea typeface="Calibri"/>
              <a:cs typeface="Calibri"/>
              <a:sym typeface="Calibri"/>
            </a:endParaRPr>
          </a:p>
          <a:p>
            <a:pPr marL="914400" marR="0" lvl="2" indent="0" algn="l" rtl="0">
              <a:lnSpc>
                <a:spcPct val="100000"/>
              </a:lnSpc>
              <a:spcBef>
                <a:spcPts val="320"/>
              </a:spcBef>
              <a:spcAft>
                <a:spcPts val="0"/>
              </a:spcAft>
              <a:buClr>
                <a:schemeClr val="accent1"/>
              </a:buClr>
              <a:buSzPts val="1600"/>
              <a:buFont typeface="Noto Sans Symbols"/>
              <a:buNone/>
            </a:pPr>
            <a:r>
              <a:rPr lang="en-US" sz="1600" b="1" i="0" u="none" strike="noStrike" cap="none">
                <a:solidFill>
                  <a:schemeClr val="dk1"/>
                </a:solidFill>
                <a:latin typeface="Calibri"/>
                <a:ea typeface="Calibri"/>
                <a:cs typeface="Calibri"/>
                <a:sym typeface="Calibri"/>
              </a:rPr>
              <a:t>~ 1 Year of 21</a:t>
            </a:r>
            <a:r>
              <a:rPr lang="en-US" sz="1600" b="1" i="0" u="none" strike="noStrike" cap="none" baseline="30000">
                <a:solidFill>
                  <a:schemeClr val="dk1"/>
                </a:solidFill>
                <a:latin typeface="Calibri"/>
                <a:ea typeface="Calibri"/>
                <a:cs typeface="Calibri"/>
                <a:sym typeface="Calibri"/>
              </a:rPr>
              <a:t>st</a:t>
            </a:r>
            <a:r>
              <a:rPr lang="en-US" sz="1600" b="1" i="0" u="none" strike="noStrike" cap="none">
                <a:solidFill>
                  <a:schemeClr val="dk1"/>
                </a:solidFill>
                <a:latin typeface="Calibri"/>
                <a:ea typeface="Calibri"/>
                <a:cs typeface="Calibri"/>
                <a:sym typeface="Calibri"/>
              </a:rPr>
              <a:t> Century Life and Careers, or Career Technical Education</a:t>
            </a:r>
            <a:endParaRPr/>
          </a:p>
          <a:p>
            <a:pPr marL="914400" marR="0" lvl="2" indent="0" algn="l" rtl="0">
              <a:lnSpc>
                <a:spcPct val="100000"/>
              </a:lnSpc>
              <a:spcBef>
                <a:spcPts val="320"/>
              </a:spcBef>
              <a:spcAft>
                <a:spcPts val="0"/>
              </a:spcAft>
              <a:buClr>
                <a:schemeClr val="accent1"/>
              </a:buClr>
              <a:buSzPts val="1600"/>
              <a:buFont typeface="Noto Sans Symbols"/>
              <a:buNone/>
            </a:pPr>
            <a:r>
              <a:rPr lang="en-US" sz="1600" b="1" i="0" u="none" strike="noStrike" cap="none">
                <a:solidFill>
                  <a:schemeClr val="dk1"/>
                </a:solidFill>
                <a:latin typeface="Calibri"/>
                <a:ea typeface="Calibri"/>
                <a:cs typeface="Calibri"/>
                <a:sym typeface="Calibri"/>
              </a:rPr>
              <a:t>~ 1 Year of Visual/Performing Arts</a:t>
            </a:r>
            <a:endParaRPr/>
          </a:p>
          <a:p>
            <a:pPr marL="914400" marR="0" lvl="2" indent="0" algn="l" rtl="0">
              <a:lnSpc>
                <a:spcPct val="100000"/>
              </a:lnSpc>
              <a:spcBef>
                <a:spcPts val="320"/>
              </a:spcBef>
              <a:spcAft>
                <a:spcPts val="0"/>
              </a:spcAft>
              <a:buClr>
                <a:schemeClr val="accent1"/>
              </a:buClr>
              <a:buSzPts val="1600"/>
              <a:buFont typeface="Noto Sans Symbols"/>
              <a:buNone/>
            </a:pPr>
            <a:r>
              <a:rPr lang="en-US" sz="1600" b="1" i="0" u="none" strike="noStrike" cap="none">
                <a:solidFill>
                  <a:schemeClr val="dk1"/>
                </a:solidFill>
                <a:latin typeface="Calibri"/>
                <a:ea typeface="Calibri"/>
                <a:cs typeface="Calibri"/>
                <a:sym typeface="Calibri"/>
              </a:rPr>
              <a:t>~ 1 Year of World Language</a:t>
            </a:r>
            <a:endParaRPr/>
          </a:p>
          <a:p>
            <a:pPr marL="914400" marR="0" lvl="2" indent="0" algn="l" rtl="0">
              <a:lnSpc>
                <a:spcPct val="100000"/>
              </a:lnSpc>
              <a:spcBef>
                <a:spcPts val="320"/>
              </a:spcBef>
              <a:spcAft>
                <a:spcPts val="0"/>
              </a:spcAft>
              <a:buClr>
                <a:schemeClr val="accent1"/>
              </a:buClr>
              <a:buSzPts val="1600"/>
              <a:buFont typeface="Noto Sans Symbols"/>
              <a:buNone/>
            </a:pPr>
            <a:r>
              <a:rPr lang="en-US" sz="1600" b="1" i="0" u="none" strike="noStrike" cap="none">
                <a:solidFill>
                  <a:schemeClr val="dk1"/>
                </a:solidFill>
                <a:latin typeface="Calibri"/>
                <a:ea typeface="Calibri"/>
                <a:cs typeface="Calibri"/>
                <a:sym typeface="Calibri"/>
              </a:rPr>
              <a:t>~ 1/2 year of Financial Literacy</a:t>
            </a:r>
            <a:endParaRPr/>
          </a:p>
          <a:p>
            <a:pPr marL="914400" marR="0" lvl="2" indent="0" algn="l" rtl="0">
              <a:lnSpc>
                <a:spcPct val="100000"/>
              </a:lnSpc>
              <a:spcBef>
                <a:spcPts val="320"/>
              </a:spcBef>
              <a:spcAft>
                <a:spcPts val="0"/>
              </a:spcAft>
              <a:buClr>
                <a:schemeClr val="accent1"/>
              </a:buClr>
              <a:buSzPts val="1600"/>
              <a:buFont typeface="Noto Sans Symbols"/>
              <a:buNone/>
            </a:pPr>
            <a:r>
              <a:rPr lang="en-US" sz="1600" b="1" i="0" u="none" strike="noStrike" cap="none">
                <a:solidFill>
                  <a:schemeClr val="dk1"/>
                </a:solidFill>
                <a:latin typeface="Calibri"/>
                <a:ea typeface="Calibri"/>
                <a:cs typeface="Calibri"/>
                <a:sym typeface="Calibri"/>
              </a:rPr>
              <a:t>~ 1/2 year of Career Education</a:t>
            </a:r>
            <a:endParaRPr sz="1600" b="1" i="0" u="none" strike="noStrike" cap="none">
              <a:solidFill>
                <a:schemeClr val="dk1"/>
              </a:solidFill>
              <a:latin typeface="Calibri"/>
              <a:ea typeface="Calibri"/>
              <a:cs typeface="Calibri"/>
              <a:sym typeface="Calibri"/>
            </a:endParaRPr>
          </a:p>
          <a:p>
            <a:pPr marL="365760" marR="0" lvl="1" indent="-10159" algn="l" rtl="0">
              <a:lnSpc>
                <a:spcPct val="100000"/>
              </a:lnSpc>
              <a:spcBef>
                <a:spcPts val="320"/>
              </a:spcBef>
              <a:spcAft>
                <a:spcPts val="0"/>
              </a:spcAft>
              <a:buClr>
                <a:srgbClr val="000076"/>
              </a:buClr>
              <a:buSzPts val="1600"/>
              <a:buFont typeface="Noto Sans Symbols"/>
              <a:buNone/>
            </a:pPr>
            <a:r>
              <a:rPr lang="en-US" sz="1600" b="1" i="0" u="none" strike="noStrike" cap="none">
                <a:solidFill>
                  <a:schemeClr val="dk1"/>
                </a:solidFill>
                <a:latin typeface="Calibri"/>
                <a:ea typeface="Calibri"/>
                <a:cs typeface="Calibri"/>
                <a:sym typeface="Calibri"/>
              </a:rPr>
              <a:t>Meet all provisions of District Attendance Policy #5200</a:t>
            </a:r>
            <a:endParaRPr sz="1600" b="1" i="0" u="none" strike="noStrike" cap="none">
              <a:solidFill>
                <a:schemeClr val="dk1"/>
              </a:solidFill>
              <a:latin typeface="Calibri"/>
              <a:ea typeface="Calibri"/>
              <a:cs typeface="Calibri"/>
              <a:sym typeface="Calibri"/>
            </a:endParaRPr>
          </a:p>
          <a:p>
            <a:pPr marL="0" marR="0" lvl="0" indent="0" algn="ctr" rtl="0">
              <a:lnSpc>
                <a:spcPct val="60000"/>
              </a:lnSpc>
              <a:spcBef>
                <a:spcPts val="320"/>
              </a:spcBef>
              <a:spcAft>
                <a:spcPts val="0"/>
              </a:spcAft>
              <a:buClr>
                <a:srgbClr val="000076"/>
              </a:buClr>
              <a:buSzPts val="1600"/>
              <a:buFont typeface="Noto Sans Symbols"/>
              <a:buNone/>
            </a:pPr>
            <a:r>
              <a:rPr lang="en-US" sz="1600" b="0" i="0" u="none" strike="noStrike" cap="none">
                <a:solidFill>
                  <a:schemeClr val="dk1"/>
                </a:solidFill>
                <a:latin typeface="Calibri"/>
                <a:ea typeface="Calibri"/>
                <a:cs typeface="Calibri"/>
                <a:sym typeface="Calibri"/>
              </a:rPr>
              <a:t>*All years listed above are the </a:t>
            </a:r>
            <a:r>
              <a:rPr lang="en-US" sz="1600" b="1" i="0" u="sng" strike="noStrike" cap="none">
                <a:solidFill>
                  <a:schemeClr val="dk1"/>
                </a:solidFill>
                <a:latin typeface="Calibri"/>
                <a:ea typeface="Calibri"/>
                <a:cs typeface="Calibri"/>
                <a:sym typeface="Calibri"/>
              </a:rPr>
              <a:t>minimum</a:t>
            </a:r>
            <a:r>
              <a:rPr lang="en-US" sz="1600" b="0" i="0" u="none" strike="noStrike" cap="none">
                <a:solidFill>
                  <a:schemeClr val="dk1"/>
                </a:solidFill>
                <a:latin typeface="Calibri"/>
                <a:ea typeface="Calibri"/>
                <a:cs typeface="Calibri"/>
                <a:sym typeface="Calibri"/>
              </a:rPr>
              <a:t> number of years required for graduation*</a:t>
            </a:r>
            <a:endParaRPr/>
          </a:p>
          <a:p>
            <a:pPr marL="274320" marR="0" lvl="0" indent="-236220" algn="l" rtl="0">
              <a:lnSpc>
                <a:spcPct val="80000"/>
              </a:lnSpc>
              <a:spcBef>
                <a:spcPts val="120"/>
              </a:spcBef>
              <a:spcAft>
                <a:spcPts val="1600"/>
              </a:spcAft>
              <a:buClr>
                <a:schemeClr val="accent1"/>
              </a:buClr>
              <a:buSzPts val="600"/>
              <a:buFont typeface="Noto Sans Symbols"/>
              <a:buNone/>
            </a:pPr>
            <a:endParaRPr sz="600" b="0" i="0" u="none" strike="noStrike" cap="none">
              <a:solidFill>
                <a:schemeClr val="dk2"/>
              </a:solidFill>
              <a:latin typeface="Candara"/>
              <a:ea typeface="Candara"/>
              <a:cs typeface="Candara"/>
              <a:sym typeface="Candara"/>
            </a:endParaRPr>
          </a:p>
        </p:txBody>
      </p:sp>
      <p:sp>
        <p:nvSpPr>
          <p:cNvPr id="178" name="Shape 178"/>
          <p:cNvSpPr txBox="1">
            <a:spLocks noGrp="1"/>
          </p:cNvSpPr>
          <p:nvPr>
            <p:ph type="title"/>
          </p:nvPr>
        </p:nvSpPr>
        <p:spPr>
          <a:xfrm>
            <a:off x="457200" y="178225"/>
            <a:ext cx="8308800" cy="715800"/>
          </a:xfrm>
          <a:prstGeom prst="rect">
            <a:avLst/>
          </a:prstGeom>
          <a:noFill/>
          <a:ln w="9525" cap="flat" cmpd="sng">
            <a:solidFill>
              <a:srgbClr val="0000FF"/>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3600"/>
              <a:buFont typeface="Calibri"/>
              <a:buNone/>
            </a:pPr>
            <a:r>
              <a:rPr lang="en-US" sz="3600" b="1" i="0" u="sng" strike="noStrike" cap="none">
                <a:solidFill>
                  <a:srgbClr val="000000"/>
                </a:solidFill>
                <a:latin typeface="Calibri"/>
                <a:ea typeface="Calibri"/>
                <a:cs typeface="Calibri"/>
                <a:sym typeface="Calibri"/>
              </a:rPr>
              <a:t>Graduation Requirements </a:t>
            </a:r>
            <a:r>
              <a:rPr lang="en-US" sz="2400" b="1" i="0" u="sng" strike="noStrike" cap="none">
                <a:solidFill>
                  <a:srgbClr val="000000"/>
                </a:solidFill>
                <a:latin typeface="Calibri"/>
                <a:ea typeface="Calibri"/>
                <a:cs typeface="Calibri"/>
                <a:sym typeface="Calibri"/>
              </a:rPr>
              <a:t>(see pp. </a:t>
            </a:r>
            <a:r>
              <a:rPr lang="en-US" sz="2400" b="1" u="sng">
                <a:solidFill>
                  <a:srgbClr val="000000"/>
                </a:solidFill>
                <a:latin typeface="Calibri"/>
                <a:ea typeface="Calibri"/>
                <a:cs typeface="Calibri"/>
                <a:sym typeface="Calibri"/>
              </a:rPr>
              <a:t>12</a:t>
            </a:r>
            <a:r>
              <a:rPr lang="en-US" sz="2400" b="1" i="0" u="sng" strike="noStrike" cap="none">
                <a:solidFill>
                  <a:srgbClr val="000000"/>
                </a:solidFill>
                <a:latin typeface="Calibri"/>
                <a:ea typeface="Calibri"/>
                <a:cs typeface="Calibri"/>
                <a:sym typeface="Calibri"/>
              </a:rPr>
              <a:t> </a:t>
            </a:r>
            <a:r>
              <a:rPr lang="en-US" sz="2400" b="1" u="sng">
                <a:solidFill>
                  <a:srgbClr val="000000"/>
                </a:solidFill>
                <a:latin typeface="Calibri"/>
                <a:ea typeface="Calibri"/>
                <a:cs typeface="Calibri"/>
                <a:sym typeface="Calibri"/>
              </a:rPr>
              <a:t>i</a:t>
            </a:r>
            <a:r>
              <a:rPr lang="en-US" sz="2400" b="1" i="0" u="sng" strike="noStrike" cap="none">
                <a:solidFill>
                  <a:srgbClr val="000000"/>
                </a:solidFill>
                <a:latin typeface="Calibri"/>
                <a:ea typeface="Calibri"/>
                <a:cs typeface="Calibri"/>
                <a:sym typeface="Calibri"/>
              </a:rPr>
              <a:t>n the POS)</a:t>
            </a:r>
            <a:endParaRPr sz="2400" b="1" i="0" u="sng" strike="noStrike" cap="none">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228600" y="1447800"/>
            <a:ext cx="8686800" cy="5181600"/>
          </a:xfrm>
          <a:prstGeom prst="rect">
            <a:avLst/>
          </a:prstGeom>
          <a:solidFill>
            <a:srgbClr val="F3F3F3"/>
          </a:solidFill>
          <a:ln w="28575" cap="flat" cmpd="sng">
            <a:solidFill>
              <a:srgbClr val="0000FF"/>
            </a:solidFill>
            <a:prstDash val="solid"/>
            <a:round/>
            <a:headEnd type="none" w="med" len="med"/>
            <a:tailEnd type="none" w="med" len="med"/>
          </a:ln>
        </p:spPr>
        <p:txBody>
          <a:bodyPr spcFirstLastPara="1" wrap="square" lIns="91425" tIns="45700" rIns="91425" bIns="45700" anchor="t" anchorCtr="0">
            <a:noAutofit/>
          </a:bodyPr>
          <a:lstStyle/>
          <a:p>
            <a:pPr marL="274320" marR="0" lvl="0" indent="-248920" rtl="0">
              <a:spcBef>
                <a:spcPts val="0"/>
              </a:spcBef>
              <a:spcAft>
                <a:spcPts val="0"/>
              </a:spcAft>
              <a:buClr>
                <a:srgbClr val="000000"/>
              </a:buClr>
              <a:buSzPts val="3200"/>
              <a:buChar char="∗"/>
            </a:pPr>
            <a:r>
              <a:rPr lang="en-US" sz="3200" b="1" i="0" u="none" strike="noStrike" cap="none">
                <a:solidFill>
                  <a:schemeClr val="dk1"/>
                </a:solidFill>
                <a:latin typeface="Calibri"/>
                <a:ea typeface="Calibri"/>
                <a:cs typeface="Calibri"/>
                <a:sym typeface="Calibri"/>
              </a:rPr>
              <a:t>English (FY)</a:t>
            </a:r>
            <a:endParaRPr sz="3200"/>
          </a:p>
          <a:p>
            <a:pPr marL="274320" marR="0" lvl="0" indent="-248920" rtl="0">
              <a:spcBef>
                <a:spcPts val="720"/>
              </a:spcBef>
              <a:spcAft>
                <a:spcPts val="0"/>
              </a:spcAft>
              <a:buClr>
                <a:srgbClr val="000000"/>
              </a:buClr>
              <a:buSzPts val="3200"/>
              <a:buChar char="∗"/>
            </a:pPr>
            <a:r>
              <a:rPr lang="en-US" sz="3200" b="1" i="0" u="none" strike="noStrike" cap="none">
                <a:solidFill>
                  <a:schemeClr val="dk1"/>
                </a:solidFill>
                <a:latin typeface="Calibri"/>
                <a:ea typeface="Calibri"/>
                <a:cs typeface="Calibri"/>
                <a:sym typeface="Calibri"/>
              </a:rPr>
              <a:t>World History &amp; Cultures (FY)</a:t>
            </a:r>
            <a:endParaRPr sz="3200"/>
          </a:p>
          <a:p>
            <a:pPr marL="274320" marR="0" lvl="0" indent="-248920" rtl="0">
              <a:spcBef>
                <a:spcPts val="720"/>
              </a:spcBef>
              <a:spcAft>
                <a:spcPts val="0"/>
              </a:spcAft>
              <a:buClr>
                <a:srgbClr val="000000"/>
              </a:buClr>
              <a:buSzPts val="3200"/>
              <a:buChar char="∗"/>
            </a:pPr>
            <a:r>
              <a:rPr lang="en-US" sz="3200" b="1" i="0" u="none" strike="noStrike" cap="none">
                <a:solidFill>
                  <a:schemeClr val="dk1"/>
                </a:solidFill>
                <a:latin typeface="Calibri"/>
                <a:ea typeface="Calibri"/>
                <a:cs typeface="Calibri"/>
                <a:sym typeface="Calibri"/>
              </a:rPr>
              <a:t>Mathematics (FY)</a:t>
            </a:r>
            <a:endParaRPr sz="3200"/>
          </a:p>
          <a:p>
            <a:pPr marL="274320" marR="0" lvl="0" indent="-248920" rtl="0">
              <a:spcBef>
                <a:spcPts val="720"/>
              </a:spcBef>
              <a:spcAft>
                <a:spcPts val="0"/>
              </a:spcAft>
              <a:buClr>
                <a:srgbClr val="000000"/>
              </a:buClr>
              <a:buSzPts val="3200"/>
              <a:buChar char="∗"/>
            </a:pPr>
            <a:r>
              <a:rPr lang="en-US" sz="3200" b="1" i="0" u="none" strike="noStrike" cap="none">
                <a:solidFill>
                  <a:schemeClr val="dk1"/>
                </a:solidFill>
                <a:latin typeface="Calibri"/>
                <a:ea typeface="Calibri"/>
                <a:cs typeface="Calibri"/>
                <a:sym typeface="Calibri"/>
              </a:rPr>
              <a:t>Science (FY)</a:t>
            </a:r>
            <a:endParaRPr sz="3200"/>
          </a:p>
          <a:p>
            <a:pPr marL="274320" marR="0" lvl="0" indent="-248920" rtl="0">
              <a:spcBef>
                <a:spcPts val="720"/>
              </a:spcBef>
              <a:spcAft>
                <a:spcPts val="0"/>
              </a:spcAft>
              <a:buClr>
                <a:srgbClr val="000000"/>
              </a:buClr>
              <a:buSzPts val="3200"/>
              <a:buChar char="∗"/>
            </a:pPr>
            <a:r>
              <a:rPr lang="en-US" sz="3200" b="1" i="0" u="none" strike="noStrike" cap="none">
                <a:solidFill>
                  <a:schemeClr val="dk1"/>
                </a:solidFill>
                <a:latin typeface="Calibri"/>
                <a:ea typeface="Calibri"/>
                <a:cs typeface="Calibri"/>
                <a:sym typeface="Calibri"/>
              </a:rPr>
              <a:t>Health/Physical Education (FY)</a:t>
            </a:r>
            <a:endParaRPr sz="3200"/>
          </a:p>
          <a:p>
            <a:pPr marL="274320" marR="0" lvl="0" indent="-248920" rtl="0">
              <a:spcBef>
                <a:spcPts val="720"/>
              </a:spcBef>
              <a:spcAft>
                <a:spcPts val="0"/>
              </a:spcAft>
              <a:buClr>
                <a:srgbClr val="000000"/>
              </a:buClr>
              <a:buSzPts val="3200"/>
              <a:buChar char="∗"/>
            </a:pPr>
            <a:r>
              <a:rPr lang="en-US" sz="3200" b="1" i="0" u="none" strike="noStrike" cap="none">
                <a:solidFill>
                  <a:schemeClr val="dk1"/>
                </a:solidFill>
                <a:latin typeface="Calibri"/>
                <a:ea typeface="Calibri"/>
                <a:cs typeface="Calibri"/>
                <a:sym typeface="Calibri"/>
              </a:rPr>
              <a:t>Freshman Seminar (FY)</a:t>
            </a:r>
            <a:endParaRPr sz="3200"/>
          </a:p>
          <a:p>
            <a:pPr marL="274320" marR="0" lvl="0" indent="-248920" rtl="0">
              <a:spcBef>
                <a:spcPts val="720"/>
              </a:spcBef>
              <a:spcAft>
                <a:spcPts val="0"/>
              </a:spcAft>
              <a:buClr>
                <a:srgbClr val="000000"/>
              </a:buClr>
              <a:buSzPts val="3200"/>
              <a:buChar char="∗"/>
            </a:pPr>
            <a:r>
              <a:rPr lang="en-US" sz="3200" b="1" i="0" u="none" strike="noStrike" cap="none">
                <a:solidFill>
                  <a:schemeClr val="dk1"/>
                </a:solidFill>
                <a:latin typeface="Calibri"/>
                <a:ea typeface="Calibri"/>
                <a:cs typeface="Calibri"/>
                <a:sym typeface="Calibri"/>
              </a:rPr>
              <a:t>World Language (FY) - </a:t>
            </a:r>
            <a:r>
              <a:rPr lang="en-US" sz="3200" b="1" i="1" u="none" strike="noStrike" cap="none">
                <a:solidFill>
                  <a:schemeClr val="dk1"/>
                </a:solidFill>
                <a:latin typeface="Calibri"/>
                <a:ea typeface="Calibri"/>
                <a:cs typeface="Calibri"/>
                <a:sym typeface="Calibri"/>
              </a:rPr>
              <a:t>if in English </a:t>
            </a:r>
            <a:r>
              <a:rPr lang="en-US" sz="3200" b="1" i="1">
                <a:solidFill>
                  <a:schemeClr val="dk1"/>
                </a:solidFill>
                <a:latin typeface="Calibri"/>
                <a:ea typeface="Calibri"/>
                <a:cs typeface="Calibri"/>
                <a:sym typeface="Calibri"/>
              </a:rPr>
              <a:t>I</a:t>
            </a:r>
            <a:r>
              <a:rPr lang="en-US" sz="3200" b="1" i="1" u="none" strike="noStrike" cap="none">
                <a:solidFill>
                  <a:schemeClr val="dk1"/>
                </a:solidFill>
                <a:latin typeface="Calibri"/>
                <a:ea typeface="Calibri"/>
                <a:cs typeface="Calibri"/>
                <a:sym typeface="Calibri"/>
              </a:rPr>
              <a:t>A or </a:t>
            </a:r>
            <a:r>
              <a:rPr lang="en-US" sz="3200" b="1" i="1">
                <a:solidFill>
                  <a:schemeClr val="dk1"/>
                </a:solidFill>
                <a:latin typeface="Calibri"/>
                <a:ea typeface="Calibri"/>
                <a:cs typeface="Calibri"/>
                <a:sym typeface="Calibri"/>
              </a:rPr>
              <a:t>Honors</a:t>
            </a:r>
            <a:endParaRPr sz="3200" i="1"/>
          </a:p>
          <a:p>
            <a:pPr marL="274320" marR="0" lvl="0" indent="-248920" rtl="0">
              <a:spcBef>
                <a:spcPts val="720"/>
              </a:spcBef>
              <a:spcAft>
                <a:spcPts val="1600"/>
              </a:spcAft>
              <a:buClr>
                <a:srgbClr val="000000"/>
              </a:buClr>
              <a:buSzPts val="3200"/>
              <a:buChar char="∗"/>
            </a:pPr>
            <a:r>
              <a:rPr lang="en-US" sz="3200" b="1" i="0" u="none" strike="noStrike" cap="none">
                <a:solidFill>
                  <a:schemeClr val="dk1"/>
                </a:solidFill>
                <a:latin typeface="Calibri"/>
                <a:ea typeface="Calibri"/>
                <a:cs typeface="Calibri"/>
                <a:sym typeface="Calibri"/>
              </a:rPr>
              <a:t>Elective(s)</a:t>
            </a:r>
            <a:r>
              <a:rPr lang="en-US" sz="3200" b="1">
                <a:solidFill>
                  <a:schemeClr val="dk1"/>
                </a:solidFill>
                <a:latin typeface="Calibri"/>
                <a:ea typeface="Calibri"/>
                <a:cs typeface="Calibri"/>
                <a:sym typeface="Calibri"/>
              </a:rPr>
              <a:t> - a min. of one (1) for most</a:t>
            </a:r>
            <a:endParaRPr sz="3200" b="1" i="0" u="none" strike="noStrike" cap="none">
              <a:solidFill>
                <a:schemeClr val="dk1"/>
              </a:solidFill>
              <a:latin typeface="Calibri"/>
              <a:ea typeface="Calibri"/>
              <a:cs typeface="Calibri"/>
              <a:sym typeface="Calibri"/>
            </a:endParaRPr>
          </a:p>
        </p:txBody>
      </p:sp>
      <p:sp>
        <p:nvSpPr>
          <p:cNvPr id="184" name="Shape 184"/>
          <p:cNvSpPr txBox="1">
            <a:spLocks noGrp="1"/>
          </p:cNvSpPr>
          <p:nvPr>
            <p:ph type="title"/>
          </p:nvPr>
        </p:nvSpPr>
        <p:spPr>
          <a:xfrm>
            <a:off x="1467675" y="338325"/>
            <a:ext cx="6324600" cy="809100"/>
          </a:xfrm>
          <a:prstGeom prst="rect">
            <a:avLst/>
          </a:prstGeom>
          <a:noFill/>
          <a:ln w="9525" cap="flat" cmpd="sng">
            <a:solidFill>
              <a:srgbClr val="0000FF"/>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4400"/>
              <a:buFont typeface="Calibri"/>
              <a:buNone/>
            </a:pPr>
            <a:r>
              <a:rPr lang="en-US" sz="4400" b="1" i="1" u="sng" strike="noStrike" cap="none">
                <a:solidFill>
                  <a:srgbClr val="000000"/>
                </a:solidFill>
                <a:latin typeface="Calibri"/>
                <a:ea typeface="Calibri"/>
                <a:cs typeface="Calibri"/>
                <a:sym typeface="Calibri"/>
              </a:rPr>
              <a:t>“Most”</a:t>
            </a:r>
            <a:r>
              <a:rPr lang="en-US" sz="4400" b="1" i="0" u="sng" strike="noStrike" cap="none">
                <a:solidFill>
                  <a:srgbClr val="000000"/>
                </a:solidFill>
                <a:latin typeface="Calibri"/>
                <a:ea typeface="Calibri"/>
                <a:cs typeface="Calibri"/>
                <a:sym typeface="Calibri"/>
              </a:rPr>
              <a:t> freshman have….</a:t>
            </a:r>
            <a:endParaRPr sz="4400" b="1" i="0" u="sng" strike="noStrike" cap="none">
              <a:solidFill>
                <a:srgbClr val="000000"/>
              </a:solidFill>
              <a:latin typeface="Calibri"/>
              <a:ea typeface="Calibri"/>
              <a:cs typeface="Calibri"/>
              <a:sym typeface="Calibri"/>
            </a:endParaRPr>
          </a:p>
        </p:txBody>
      </p:sp>
      <p:pic>
        <p:nvPicPr>
          <p:cNvPr id="185" name="Shape 185"/>
          <p:cNvPicPr preferRelativeResize="0"/>
          <p:nvPr/>
        </p:nvPicPr>
        <p:blipFill rotWithShape="1">
          <a:blip r:embed="rId3">
            <a:alphaModFix/>
          </a:blip>
          <a:srcRect/>
          <a:stretch/>
        </p:blipFill>
        <p:spPr>
          <a:xfrm flipH="1">
            <a:off x="379775" y="175650"/>
            <a:ext cx="923713" cy="862500"/>
          </a:xfrm>
          <a:prstGeom prst="rect">
            <a:avLst/>
          </a:prstGeom>
          <a:noFill/>
          <a:ln>
            <a:noFill/>
          </a:ln>
        </p:spPr>
      </p:pic>
      <p:pic>
        <p:nvPicPr>
          <p:cNvPr id="186" name="Shape 186"/>
          <p:cNvPicPr preferRelativeResize="0"/>
          <p:nvPr/>
        </p:nvPicPr>
        <p:blipFill rotWithShape="1">
          <a:blip r:embed="rId3">
            <a:alphaModFix/>
          </a:blip>
          <a:srcRect/>
          <a:stretch/>
        </p:blipFill>
        <p:spPr>
          <a:xfrm>
            <a:off x="7907150" y="160900"/>
            <a:ext cx="923725" cy="89199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440300" y="1360925"/>
            <a:ext cx="8325600" cy="5268600"/>
          </a:xfrm>
          <a:prstGeom prst="rect">
            <a:avLst/>
          </a:prstGeom>
          <a:solidFill>
            <a:srgbClr val="EFEFEF"/>
          </a:solidFill>
          <a:ln w="28575" cap="flat" cmpd="sng">
            <a:solidFill>
              <a:srgbClr val="0000FF"/>
            </a:solidFill>
            <a:prstDash val="solid"/>
            <a:round/>
            <a:headEnd type="none" w="med" len="med"/>
            <a:tailEnd type="none" w="med" len="med"/>
          </a:ln>
        </p:spPr>
        <p:txBody>
          <a:bodyPr spcFirstLastPara="1" wrap="square" lIns="91425" tIns="45700" rIns="91425" bIns="45700" anchor="t" anchorCtr="0">
            <a:noAutofit/>
          </a:bodyPr>
          <a:lstStyle/>
          <a:p>
            <a:pPr marL="274320" marR="0" lvl="0" indent="-274320" algn="ctr" rtl="0">
              <a:lnSpc>
                <a:spcPct val="90000"/>
              </a:lnSpc>
              <a:spcBef>
                <a:spcPts val="0"/>
              </a:spcBef>
              <a:spcAft>
                <a:spcPts val="0"/>
              </a:spcAft>
              <a:buClr>
                <a:schemeClr val="accent1"/>
              </a:buClr>
              <a:buSzPts val="2960"/>
              <a:buFont typeface="Noto Sans Symbols"/>
              <a:buNone/>
            </a:pPr>
            <a:r>
              <a:rPr lang="en-US" sz="2960" b="1" i="0" u="none" strike="noStrike" cap="none">
                <a:solidFill>
                  <a:schemeClr val="dk1"/>
                </a:solidFill>
                <a:latin typeface="Calibri"/>
                <a:ea typeface="Calibri"/>
                <a:cs typeface="Calibri"/>
                <a:sym typeface="Calibri"/>
              </a:rPr>
              <a:t>Students in grades 9, 10, &amp; 11 must carry </a:t>
            </a:r>
            <a:endParaRPr sz="2960" b="1" i="0" u="none" strike="noStrike" cap="none">
              <a:solidFill>
                <a:schemeClr val="dk1"/>
              </a:solidFill>
              <a:latin typeface="Calibri"/>
              <a:ea typeface="Calibri"/>
              <a:cs typeface="Calibri"/>
              <a:sym typeface="Calibri"/>
            </a:endParaRPr>
          </a:p>
          <a:p>
            <a:pPr marL="274320" marR="0" lvl="0" indent="-274320" algn="ctr" rtl="0">
              <a:lnSpc>
                <a:spcPct val="90000"/>
              </a:lnSpc>
              <a:spcBef>
                <a:spcPts val="592"/>
              </a:spcBef>
              <a:spcAft>
                <a:spcPts val="0"/>
              </a:spcAft>
              <a:buClr>
                <a:schemeClr val="accent1"/>
              </a:buClr>
              <a:buSzPts val="2960"/>
              <a:buFont typeface="Noto Sans Symbols"/>
              <a:buNone/>
            </a:pPr>
            <a:r>
              <a:rPr lang="en-US" sz="2960" b="1" i="0" u="none" strike="noStrike" cap="none">
                <a:solidFill>
                  <a:schemeClr val="dk1"/>
                </a:solidFill>
                <a:latin typeface="Calibri"/>
                <a:ea typeface="Calibri"/>
                <a:cs typeface="Calibri"/>
                <a:sym typeface="Calibri"/>
              </a:rPr>
              <a:t>35 - 40 credits </a:t>
            </a:r>
            <a:r>
              <a:rPr lang="en-US" sz="2405" b="0" i="0" u="none" strike="noStrike" cap="none">
                <a:solidFill>
                  <a:schemeClr val="dk1"/>
                </a:solidFill>
                <a:latin typeface="Calibri"/>
                <a:ea typeface="Calibri"/>
                <a:cs typeface="Calibri"/>
                <a:sym typeface="Calibri"/>
              </a:rPr>
              <a:t>(7-8 courses) </a:t>
            </a:r>
            <a:r>
              <a:rPr lang="en-US" sz="2960" b="1" i="0" u="none" strike="noStrike" cap="none">
                <a:solidFill>
                  <a:schemeClr val="dk1"/>
                </a:solidFill>
                <a:latin typeface="Calibri"/>
                <a:ea typeface="Calibri"/>
                <a:cs typeface="Calibri"/>
                <a:sym typeface="Calibri"/>
              </a:rPr>
              <a:t>per year </a:t>
            </a:r>
            <a:endParaRPr sz="2220" b="1" i="0" u="none" strike="noStrike" cap="none">
              <a:solidFill>
                <a:schemeClr val="dk1"/>
              </a:solidFill>
              <a:latin typeface="Calibri"/>
              <a:ea typeface="Calibri"/>
              <a:cs typeface="Calibri"/>
              <a:sym typeface="Calibri"/>
            </a:endParaRPr>
          </a:p>
          <a:p>
            <a:pPr marL="274320" marR="0" lvl="0" indent="-274320" algn="ctr" rtl="0">
              <a:lnSpc>
                <a:spcPct val="90000"/>
              </a:lnSpc>
              <a:spcBef>
                <a:spcPts val="370"/>
              </a:spcBef>
              <a:spcAft>
                <a:spcPts val="0"/>
              </a:spcAft>
              <a:buClr>
                <a:schemeClr val="accent1"/>
              </a:buClr>
              <a:buSzPts val="1850"/>
              <a:buFont typeface="Noto Sans Symbols"/>
              <a:buNone/>
            </a:pPr>
            <a:endParaRPr sz="1850" b="0" i="0" u="none" strike="noStrike" cap="none">
              <a:solidFill>
                <a:schemeClr val="dk2"/>
              </a:solidFill>
              <a:latin typeface="Calibri"/>
              <a:ea typeface="Calibri"/>
              <a:cs typeface="Calibri"/>
              <a:sym typeface="Calibri"/>
            </a:endParaRPr>
          </a:p>
          <a:p>
            <a:pPr marL="0" marR="0" lvl="0" indent="0" algn="ctr" rtl="0">
              <a:lnSpc>
                <a:spcPct val="90000"/>
              </a:lnSpc>
              <a:spcBef>
                <a:spcPts val="592"/>
              </a:spcBef>
              <a:spcAft>
                <a:spcPts val="0"/>
              </a:spcAft>
              <a:buClr>
                <a:schemeClr val="accent1"/>
              </a:buClr>
              <a:buSzPts val="2960"/>
              <a:buFont typeface="Noto Sans Symbols"/>
              <a:buNone/>
            </a:pPr>
            <a:r>
              <a:rPr lang="en-US" sz="2960" b="1" i="0" u="none" strike="noStrike" cap="none">
                <a:solidFill>
                  <a:schemeClr val="dk1"/>
                </a:solidFill>
                <a:latin typeface="Calibri"/>
                <a:ea typeface="Calibri"/>
                <a:cs typeface="Calibri"/>
                <a:sym typeface="Calibri"/>
              </a:rPr>
              <a:t>Movement to Grade 10 </a:t>
            </a:r>
            <a:r>
              <a:rPr lang="en-US" sz="2960" b="1" i="0" u="sng" strike="noStrike" cap="none">
                <a:solidFill>
                  <a:schemeClr val="dk1"/>
                </a:solidFill>
                <a:latin typeface="Calibri"/>
                <a:ea typeface="Calibri"/>
                <a:cs typeface="Calibri"/>
                <a:sym typeface="Calibri"/>
              </a:rPr>
              <a:t>&gt;</a:t>
            </a:r>
            <a:r>
              <a:rPr lang="en-US" sz="2960" b="1" i="0" u="none" strike="noStrike" cap="none">
                <a:solidFill>
                  <a:schemeClr val="dk1"/>
                </a:solidFill>
                <a:latin typeface="Calibri"/>
                <a:ea typeface="Calibri"/>
                <a:cs typeface="Calibri"/>
                <a:sym typeface="Calibri"/>
              </a:rPr>
              <a:t> 30 Credits</a:t>
            </a:r>
            <a:endParaRPr sz="2405" b="0" i="0" u="none" strike="noStrike" cap="none">
              <a:solidFill>
                <a:schemeClr val="dk1"/>
              </a:solidFill>
              <a:latin typeface="Calibri"/>
              <a:ea typeface="Calibri"/>
              <a:cs typeface="Calibri"/>
              <a:sym typeface="Calibri"/>
            </a:endParaRPr>
          </a:p>
          <a:p>
            <a:pPr marL="274320" marR="0" lvl="0" indent="-274320" algn="ctr" rtl="0">
              <a:lnSpc>
                <a:spcPct val="90000"/>
              </a:lnSpc>
              <a:spcBef>
                <a:spcPts val="518"/>
              </a:spcBef>
              <a:spcAft>
                <a:spcPts val="0"/>
              </a:spcAft>
              <a:buClr>
                <a:schemeClr val="accent1"/>
              </a:buClr>
              <a:buSzPts val="2590"/>
              <a:buFont typeface="Noto Sans Symbols"/>
              <a:buNone/>
            </a:pPr>
            <a:endParaRPr sz="2200" b="1" i="0" u="none" strike="noStrike" cap="none">
              <a:solidFill>
                <a:schemeClr val="dk1"/>
              </a:solidFill>
              <a:latin typeface="Calibri"/>
              <a:ea typeface="Calibri"/>
              <a:cs typeface="Calibri"/>
              <a:sym typeface="Calibri"/>
            </a:endParaRPr>
          </a:p>
          <a:p>
            <a:pPr marL="0" marR="0" lvl="0" indent="0" algn="ctr" rtl="0">
              <a:lnSpc>
                <a:spcPct val="90000"/>
              </a:lnSpc>
              <a:spcBef>
                <a:spcPts val="592"/>
              </a:spcBef>
              <a:spcAft>
                <a:spcPts val="0"/>
              </a:spcAft>
              <a:buClr>
                <a:schemeClr val="accent1"/>
              </a:buClr>
              <a:buSzPts val="2960"/>
              <a:buFont typeface="Noto Sans Symbols"/>
              <a:buNone/>
            </a:pPr>
            <a:r>
              <a:rPr lang="en-US" sz="2960" b="1" i="0" u="none" strike="noStrike" cap="none">
                <a:solidFill>
                  <a:schemeClr val="dk1"/>
                </a:solidFill>
                <a:latin typeface="Calibri"/>
                <a:ea typeface="Calibri"/>
                <a:cs typeface="Calibri"/>
                <a:sym typeface="Calibri"/>
              </a:rPr>
              <a:t>Movement to Grade 11 </a:t>
            </a:r>
            <a:r>
              <a:rPr lang="en-US" sz="2960" b="1" i="0" u="sng" strike="noStrike" cap="none">
                <a:solidFill>
                  <a:schemeClr val="dk1"/>
                </a:solidFill>
                <a:latin typeface="Calibri"/>
                <a:ea typeface="Calibri"/>
                <a:cs typeface="Calibri"/>
                <a:sym typeface="Calibri"/>
              </a:rPr>
              <a:t>&gt;</a:t>
            </a:r>
            <a:r>
              <a:rPr lang="en-US" sz="2960" b="1" i="0" u="none" strike="noStrike" cap="none">
                <a:solidFill>
                  <a:schemeClr val="dk1"/>
                </a:solidFill>
                <a:latin typeface="Calibri"/>
                <a:ea typeface="Calibri"/>
                <a:cs typeface="Calibri"/>
                <a:sym typeface="Calibri"/>
              </a:rPr>
              <a:t> 65 Credits</a:t>
            </a:r>
            <a:endParaRPr sz="2405" b="0" i="0" u="none" strike="noStrike" cap="none">
              <a:solidFill>
                <a:schemeClr val="dk1"/>
              </a:solidFill>
              <a:latin typeface="Calibri"/>
              <a:ea typeface="Calibri"/>
              <a:cs typeface="Calibri"/>
              <a:sym typeface="Calibri"/>
            </a:endParaRPr>
          </a:p>
          <a:p>
            <a:pPr marL="274320" marR="0" lvl="0" indent="-274320" algn="ctr" rtl="0">
              <a:lnSpc>
                <a:spcPct val="90000"/>
              </a:lnSpc>
              <a:spcBef>
                <a:spcPts val="518"/>
              </a:spcBef>
              <a:spcAft>
                <a:spcPts val="0"/>
              </a:spcAft>
              <a:buClr>
                <a:schemeClr val="accent1"/>
              </a:buClr>
              <a:buSzPts val="2590"/>
              <a:buFont typeface="Noto Sans Symbols"/>
              <a:buNone/>
            </a:pPr>
            <a:endParaRPr sz="2200" b="1">
              <a:solidFill>
                <a:schemeClr val="dk1"/>
              </a:solidFill>
              <a:latin typeface="Calibri"/>
              <a:ea typeface="Calibri"/>
              <a:cs typeface="Calibri"/>
              <a:sym typeface="Calibri"/>
            </a:endParaRPr>
          </a:p>
          <a:p>
            <a:pPr marL="0" marR="0" lvl="0" indent="0" algn="ctr" rtl="0">
              <a:lnSpc>
                <a:spcPct val="90000"/>
              </a:lnSpc>
              <a:spcBef>
                <a:spcPts val="592"/>
              </a:spcBef>
              <a:spcAft>
                <a:spcPts val="0"/>
              </a:spcAft>
              <a:buClr>
                <a:schemeClr val="accent1"/>
              </a:buClr>
              <a:buSzPts val="2960"/>
              <a:buFont typeface="Noto Sans Symbols"/>
              <a:buNone/>
            </a:pPr>
            <a:r>
              <a:rPr lang="en-US" sz="2960" b="1" i="0" u="none" strike="noStrike" cap="none">
                <a:solidFill>
                  <a:schemeClr val="dk1"/>
                </a:solidFill>
                <a:latin typeface="Calibri"/>
                <a:ea typeface="Calibri"/>
                <a:cs typeface="Calibri"/>
                <a:sym typeface="Calibri"/>
              </a:rPr>
              <a:t>Movement to Grade 12 </a:t>
            </a:r>
            <a:r>
              <a:rPr lang="en-US" sz="2960" b="1" u="sng">
                <a:solidFill>
                  <a:schemeClr val="dk1"/>
                </a:solidFill>
                <a:latin typeface="Calibri"/>
                <a:ea typeface="Calibri"/>
                <a:cs typeface="Calibri"/>
                <a:sym typeface="Calibri"/>
              </a:rPr>
              <a:t>&gt;</a:t>
            </a:r>
            <a:r>
              <a:rPr lang="en-US" sz="2960" b="1" i="0" u="none" strike="noStrike" cap="none">
                <a:solidFill>
                  <a:schemeClr val="dk1"/>
                </a:solidFill>
                <a:latin typeface="Calibri"/>
                <a:ea typeface="Calibri"/>
                <a:cs typeface="Calibri"/>
                <a:sym typeface="Calibri"/>
              </a:rPr>
              <a:t> 90 Credits </a:t>
            </a:r>
            <a:endParaRPr/>
          </a:p>
          <a:p>
            <a:pPr marL="0" marR="0" lvl="0" indent="0" algn="ctr" rtl="0">
              <a:lnSpc>
                <a:spcPct val="90000"/>
              </a:lnSpc>
              <a:spcBef>
                <a:spcPts val="444"/>
              </a:spcBef>
              <a:spcAft>
                <a:spcPts val="0"/>
              </a:spcAft>
              <a:buClr>
                <a:schemeClr val="accent1"/>
              </a:buClr>
              <a:buSzPts val="2220"/>
              <a:buFont typeface="Noto Sans Symbols"/>
              <a:buNone/>
            </a:pPr>
            <a:r>
              <a:rPr lang="en-US" sz="2220" b="0" i="0" u="none" strike="noStrike" cap="none">
                <a:solidFill>
                  <a:schemeClr val="dk1"/>
                </a:solidFill>
                <a:latin typeface="Calibri"/>
                <a:ea typeface="Calibri"/>
                <a:cs typeface="Calibri"/>
                <a:sym typeface="Calibri"/>
              </a:rPr>
              <a:t>------------------------------------------------------------------------------------</a:t>
            </a:r>
            <a:endParaRPr sz="2220" b="0" i="0" u="none" strike="noStrike" cap="none">
              <a:solidFill>
                <a:schemeClr val="dk1"/>
              </a:solidFill>
              <a:latin typeface="Calibri"/>
              <a:ea typeface="Calibri"/>
              <a:cs typeface="Calibri"/>
              <a:sym typeface="Calibri"/>
            </a:endParaRPr>
          </a:p>
          <a:p>
            <a:pPr marL="274320" marR="0" lvl="0" indent="-274320" algn="ctr" rtl="0">
              <a:lnSpc>
                <a:spcPct val="90000"/>
              </a:lnSpc>
              <a:spcBef>
                <a:spcPts val="592"/>
              </a:spcBef>
              <a:spcAft>
                <a:spcPts val="0"/>
              </a:spcAft>
              <a:buClr>
                <a:schemeClr val="accent1"/>
              </a:buClr>
              <a:buSzPts val="2960"/>
              <a:buFont typeface="Noto Sans Symbols"/>
              <a:buNone/>
            </a:pPr>
            <a:r>
              <a:rPr lang="en-US" sz="4600" b="1" i="0" u="none" strike="noStrike" cap="none">
                <a:solidFill>
                  <a:schemeClr val="dk1"/>
                </a:solidFill>
                <a:highlight>
                  <a:srgbClr val="FFFF00"/>
                </a:highlight>
                <a:latin typeface="Calibri"/>
                <a:ea typeface="Calibri"/>
                <a:cs typeface="Calibri"/>
                <a:sym typeface="Calibri"/>
              </a:rPr>
              <a:t>Graduation </a:t>
            </a:r>
            <a:r>
              <a:rPr lang="en-US" sz="4600" b="1" i="0" u="sng" strike="noStrike" cap="none">
                <a:solidFill>
                  <a:schemeClr val="dk1"/>
                </a:solidFill>
                <a:highlight>
                  <a:srgbClr val="FFFF00"/>
                </a:highlight>
                <a:latin typeface="Calibri"/>
                <a:ea typeface="Calibri"/>
                <a:cs typeface="Calibri"/>
                <a:sym typeface="Calibri"/>
              </a:rPr>
              <a:t>&gt;</a:t>
            </a:r>
            <a:r>
              <a:rPr lang="en-US" sz="4600" b="1" i="0" u="none" strike="noStrike" cap="none">
                <a:solidFill>
                  <a:schemeClr val="dk1"/>
                </a:solidFill>
                <a:highlight>
                  <a:srgbClr val="FFFF00"/>
                </a:highlight>
                <a:latin typeface="Calibri"/>
                <a:ea typeface="Calibri"/>
                <a:cs typeface="Calibri"/>
                <a:sym typeface="Calibri"/>
              </a:rPr>
              <a:t> 130 credits</a:t>
            </a:r>
            <a:endParaRPr sz="4600" b="1" i="0" u="none" strike="noStrike" cap="none">
              <a:solidFill>
                <a:schemeClr val="dk1"/>
              </a:solidFill>
              <a:highlight>
                <a:srgbClr val="FFFF00"/>
              </a:highlight>
              <a:latin typeface="Calibri"/>
              <a:ea typeface="Calibri"/>
              <a:cs typeface="Calibri"/>
              <a:sym typeface="Calibri"/>
            </a:endParaRPr>
          </a:p>
          <a:p>
            <a:pPr marL="274320" marR="0" lvl="0" indent="-133350" algn="l" rtl="0">
              <a:lnSpc>
                <a:spcPct val="90000"/>
              </a:lnSpc>
              <a:spcBef>
                <a:spcPts val="444"/>
              </a:spcBef>
              <a:spcAft>
                <a:spcPts val="1600"/>
              </a:spcAft>
              <a:buClr>
                <a:schemeClr val="accent1"/>
              </a:buClr>
              <a:buSzPts val="2220"/>
              <a:buFont typeface="Noto Sans Symbols"/>
              <a:buNone/>
            </a:pPr>
            <a:endParaRPr sz="2220" b="0" i="0" u="none" strike="noStrike" cap="none">
              <a:solidFill>
                <a:schemeClr val="dk2"/>
              </a:solidFill>
              <a:latin typeface="Candara"/>
              <a:ea typeface="Candara"/>
              <a:cs typeface="Candara"/>
              <a:sym typeface="Candara"/>
            </a:endParaRPr>
          </a:p>
        </p:txBody>
      </p:sp>
      <p:sp>
        <p:nvSpPr>
          <p:cNvPr id="192" name="Shape 192"/>
          <p:cNvSpPr txBox="1">
            <a:spLocks noGrp="1"/>
          </p:cNvSpPr>
          <p:nvPr>
            <p:ph type="title"/>
          </p:nvPr>
        </p:nvSpPr>
        <p:spPr>
          <a:xfrm>
            <a:off x="1827900" y="338325"/>
            <a:ext cx="5243700" cy="809100"/>
          </a:xfrm>
          <a:prstGeom prst="rect">
            <a:avLst/>
          </a:prstGeom>
          <a:noFill/>
          <a:ln w="9525" cap="flat" cmpd="sng">
            <a:solidFill>
              <a:srgbClr val="0000FF"/>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4000"/>
              <a:buFont typeface="Calibri"/>
              <a:buNone/>
            </a:pPr>
            <a:r>
              <a:rPr lang="en-US" sz="4000" b="1" i="0" u="sng" strike="noStrike" cap="none">
                <a:solidFill>
                  <a:srgbClr val="000000"/>
                </a:solidFill>
                <a:latin typeface="Calibri"/>
                <a:ea typeface="Calibri"/>
                <a:cs typeface="Calibri"/>
                <a:sym typeface="Calibri"/>
              </a:rPr>
              <a:t>Credit Requirements</a:t>
            </a:r>
            <a:endParaRPr sz="4000" b="1" i="0" u="sng" strike="noStrike" cap="none">
              <a:solidFill>
                <a:srgbClr val="000000"/>
              </a:solidFill>
              <a:latin typeface="Calibri"/>
              <a:ea typeface="Calibri"/>
              <a:cs typeface="Calibri"/>
              <a:sym typeface="Calibri"/>
            </a:endParaRPr>
          </a:p>
        </p:txBody>
      </p:sp>
      <p:pic>
        <p:nvPicPr>
          <p:cNvPr id="193" name="Shape 193"/>
          <p:cNvPicPr preferRelativeResize="0"/>
          <p:nvPr/>
        </p:nvPicPr>
        <p:blipFill rotWithShape="1">
          <a:blip r:embed="rId3">
            <a:alphaModFix/>
          </a:blip>
          <a:srcRect/>
          <a:stretch/>
        </p:blipFill>
        <p:spPr>
          <a:xfrm flipH="1">
            <a:off x="379775" y="175650"/>
            <a:ext cx="923725" cy="971800"/>
          </a:xfrm>
          <a:prstGeom prst="rect">
            <a:avLst/>
          </a:prstGeom>
          <a:noFill/>
          <a:ln>
            <a:noFill/>
          </a:ln>
        </p:spPr>
      </p:pic>
      <p:pic>
        <p:nvPicPr>
          <p:cNvPr id="194" name="Shape 194"/>
          <p:cNvPicPr preferRelativeResize="0"/>
          <p:nvPr/>
        </p:nvPicPr>
        <p:blipFill rotWithShape="1">
          <a:blip r:embed="rId3">
            <a:alphaModFix/>
          </a:blip>
          <a:srcRect/>
          <a:stretch/>
        </p:blipFill>
        <p:spPr>
          <a:xfrm>
            <a:off x="7842175" y="168275"/>
            <a:ext cx="923725" cy="9865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graphicFrame>
        <p:nvGraphicFramePr>
          <p:cNvPr id="199" name="Shape 199"/>
          <p:cNvGraphicFramePr/>
          <p:nvPr/>
        </p:nvGraphicFramePr>
        <p:xfrm>
          <a:off x="275350" y="1433475"/>
          <a:ext cx="3000000" cy="3000000"/>
        </p:xfrm>
        <a:graphic>
          <a:graphicData uri="http://schemas.openxmlformats.org/drawingml/2006/table">
            <a:tbl>
              <a:tblPr firstRow="1" bandRow="1">
                <a:noFill/>
                <a:tableStyleId>{432072EC-DD90-4164-858B-B75FC8748C7F}</a:tableStyleId>
              </a:tblPr>
              <a:tblGrid>
                <a:gridCol w="1713325">
                  <a:extLst>
                    <a:ext uri="{9D8B030D-6E8A-4147-A177-3AD203B41FA5}">
                      <a16:colId xmlns:a16="http://schemas.microsoft.com/office/drawing/2014/main" val="20000"/>
                    </a:ext>
                  </a:extLst>
                </a:gridCol>
                <a:gridCol w="1713325">
                  <a:extLst>
                    <a:ext uri="{9D8B030D-6E8A-4147-A177-3AD203B41FA5}">
                      <a16:colId xmlns:a16="http://schemas.microsoft.com/office/drawing/2014/main" val="20001"/>
                    </a:ext>
                  </a:extLst>
                </a:gridCol>
                <a:gridCol w="1713325">
                  <a:extLst>
                    <a:ext uri="{9D8B030D-6E8A-4147-A177-3AD203B41FA5}">
                      <a16:colId xmlns:a16="http://schemas.microsoft.com/office/drawing/2014/main" val="20002"/>
                    </a:ext>
                  </a:extLst>
                </a:gridCol>
                <a:gridCol w="1713325">
                  <a:extLst>
                    <a:ext uri="{9D8B030D-6E8A-4147-A177-3AD203B41FA5}">
                      <a16:colId xmlns:a16="http://schemas.microsoft.com/office/drawing/2014/main" val="20003"/>
                    </a:ext>
                  </a:extLst>
                </a:gridCol>
                <a:gridCol w="1713325">
                  <a:extLst>
                    <a:ext uri="{9D8B030D-6E8A-4147-A177-3AD203B41FA5}">
                      <a16:colId xmlns:a16="http://schemas.microsoft.com/office/drawing/2014/main" val="20004"/>
                    </a:ext>
                  </a:extLst>
                </a:gridCol>
              </a:tblGrid>
              <a:tr h="790100">
                <a:tc>
                  <a:txBody>
                    <a:bodyPr/>
                    <a:lstStyle/>
                    <a:p>
                      <a:pPr marL="0" marR="0" lvl="0" indent="0" algn="ctr" rtl="0">
                        <a:spcBef>
                          <a:spcPts val="0"/>
                        </a:spcBef>
                        <a:spcAft>
                          <a:spcPts val="0"/>
                        </a:spcAft>
                        <a:buNone/>
                      </a:pPr>
                      <a:r>
                        <a:rPr lang="en-US" sz="1600" u="sng">
                          <a:solidFill>
                            <a:srgbClr val="000000"/>
                          </a:solidFill>
                          <a:latin typeface="Cambria"/>
                          <a:ea typeface="Cambria"/>
                          <a:cs typeface="Cambria"/>
                          <a:sym typeface="Cambria"/>
                        </a:rPr>
                        <a:t>Numerical Average</a:t>
                      </a:r>
                      <a:endParaRPr sz="1400" u="sng">
                        <a:solidFill>
                          <a:srgbClr val="000000"/>
                        </a:solidFill>
                        <a:latin typeface="Cambria"/>
                        <a:ea typeface="Cambria"/>
                        <a:cs typeface="Cambria"/>
                        <a:sym typeface="Cambria"/>
                      </a:endParaRPr>
                    </a:p>
                  </a:txBody>
                  <a:tcPr marL="68575" marR="68575" marT="0"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solidFill>
                      <a:srgbClr val="00FFFF"/>
                    </a:solidFill>
                  </a:tcPr>
                </a:tc>
                <a:tc>
                  <a:txBody>
                    <a:bodyPr/>
                    <a:lstStyle/>
                    <a:p>
                      <a:pPr marL="0" marR="0" lvl="0" indent="0" algn="ctr" rtl="0">
                        <a:spcBef>
                          <a:spcPts val="0"/>
                        </a:spcBef>
                        <a:spcAft>
                          <a:spcPts val="0"/>
                        </a:spcAft>
                        <a:buNone/>
                      </a:pPr>
                      <a:r>
                        <a:rPr lang="en-US" sz="1600" u="sng">
                          <a:solidFill>
                            <a:srgbClr val="000000"/>
                          </a:solidFill>
                          <a:latin typeface="Cambria"/>
                          <a:ea typeface="Cambria"/>
                          <a:cs typeface="Cambria"/>
                          <a:sym typeface="Cambria"/>
                        </a:rPr>
                        <a:t>Letter</a:t>
                      </a:r>
                      <a:endParaRPr sz="1400" u="sng">
                        <a:solidFill>
                          <a:srgbClr val="000000"/>
                        </a:solidFill>
                        <a:latin typeface="Cambria"/>
                        <a:ea typeface="Cambria"/>
                        <a:cs typeface="Cambria"/>
                        <a:sym typeface="Cambria"/>
                      </a:endParaRPr>
                    </a:p>
                    <a:p>
                      <a:pPr marL="0" marR="0" lvl="0" indent="0" algn="ctr" rtl="0">
                        <a:spcBef>
                          <a:spcPts val="0"/>
                        </a:spcBef>
                        <a:spcAft>
                          <a:spcPts val="0"/>
                        </a:spcAft>
                        <a:buNone/>
                      </a:pPr>
                      <a:r>
                        <a:rPr lang="en-US" sz="1600" u="sng">
                          <a:solidFill>
                            <a:srgbClr val="000000"/>
                          </a:solidFill>
                          <a:latin typeface="Cambria"/>
                          <a:ea typeface="Cambria"/>
                          <a:cs typeface="Cambria"/>
                          <a:sym typeface="Cambria"/>
                        </a:rPr>
                        <a:t>Grade</a:t>
                      </a:r>
                      <a:endParaRPr sz="1400" u="sng">
                        <a:solidFill>
                          <a:srgbClr val="000000"/>
                        </a:solidFill>
                        <a:latin typeface="Cambria"/>
                        <a:ea typeface="Cambria"/>
                        <a:cs typeface="Cambria"/>
                        <a:sym typeface="Cambria"/>
                      </a:endParaRPr>
                    </a:p>
                  </a:txBody>
                  <a:tcPr marL="68575" marR="68575" marT="0"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solidFill>
                      <a:srgbClr val="00FFFF"/>
                    </a:solidFill>
                  </a:tcPr>
                </a:tc>
                <a:tc>
                  <a:txBody>
                    <a:bodyPr/>
                    <a:lstStyle/>
                    <a:p>
                      <a:pPr marL="0" marR="0" lvl="0" indent="0" algn="ctr" rtl="0">
                        <a:spcBef>
                          <a:spcPts val="0"/>
                        </a:spcBef>
                        <a:spcAft>
                          <a:spcPts val="0"/>
                        </a:spcAft>
                        <a:buNone/>
                      </a:pPr>
                      <a:r>
                        <a:rPr lang="en-US" sz="1600" u="sng">
                          <a:solidFill>
                            <a:srgbClr val="000000"/>
                          </a:solidFill>
                          <a:latin typeface="Cambria"/>
                          <a:ea typeface="Cambria"/>
                          <a:cs typeface="Cambria"/>
                          <a:sym typeface="Cambria"/>
                        </a:rPr>
                        <a:t>CP &amp; A level</a:t>
                      </a:r>
                      <a:endParaRPr sz="1600" u="sng">
                        <a:solidFill>
                          <a:srgbClr val="000000"/>
                        </a:solidFill>
                        <a:latin typeface="Cambria"/>
                        <a:ea typeface="Cambria"/>
                        <a:cs typeface="Cambria"/>
                        <a:sym typeface="Cambria"/>
                      </a:endParaRPr>
                    </a:p>
                    <a:p>
                      <a:pPr marL="0" marR="0" lvl="0" indent="0" algn="ctr" rtl="0">
                        <a:spcBef>
                          <a:spcPts val="0"/>
                        </a:spcBef>
                        <a:spcAft>
                          <a:spcPts val="0"/>
                        </a:spcAft>
                        <a:buNone/>
                      </a:pPr>
                      <a:r>
                        <a:rPr lang="en-US" sz="1600" u="sng">
                          <a:solidFill>
                            <a:srgbClr val="000000"/>
                          </a:solidFill>
                          <a:latin typeface="Cambria"/>
                          <a:ea typeface="Cambria"/>
                          <a:cs typeface="Cambria"/>
                          <a:sym typeface="Cambria"/>
                        </a:rPr>
                        <a:t>“unweighted”</a:t>
                      </a:r>
                      <a:endParaRPr sz="1600" u="sng">
                        <a:solidFill>
                          <a:srgbClr val="000000"/>
                        </a:solidFill>
                        <a:latin typeface="Cambria"/>
                        <a:ea typeface="Cambria"/>
                        <a:cs typeface="Cambria"/>
                        <a:sym typeface="Cambria"/>
                      </a:endParaRPr>
                    </a:p>
                  </a:txBody>
                  <a:tcPr marL="68575" marR="68575" marT="0"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38100" cap="flat" cmpd="sng">
                      <a:solidFill>
                        <a:srgbClr val="0000FF"/>
                      </a:solidFill>
                      <a:prstDash val="solid"/>
                      <a:round/>
                      <a:headEnd type="none" w="med" len="med"/>
                      <a:tailEnd type="none" w="med" len="med"/>
                    </a:lnB>
                    <a:solidFill>
                      <a:srgbClr val="00FFFF"/>
                    </a:solidFill>
                  </a:tcPr>
                </a:tc>
                <a:tc>
                  <a:txBody>
                    <a:bodyPr/>
                    <a:lstStyle/>
                    <a:p>
                      <a:pPr marL="0" marR="0" lvl="0" indent="0" algn="ctr" rtl="0">
                        <a:spcBef>
                          <a:spcPts val="0"/>
                        </a:spcBef>
                        <a:spcAft>
                          <a:spcPts val="0"/>
                        </a:spcAft>
                        <a:buNone/>
                      </a:pPr>
                      <a:r>
                        <a:rPr lang="en-US" sz="1600" u="sng">
                          <a:solidFill>
                            <a:srgbClr val="000000"/>
                          </a:solidFill>
                          <a:latin typeface="Cambria"/>
                          <a:ea typeface="Cambria"/>
                          <a:cs typeface="Cambria"/>
                          <a:sym typeface="Cambria"/>
                        </a:rPr>
                        <a:t>Honors Courses</a:t>
                      </a:r>
                      <a:endParaRPr sz="1600" u="sng">
                        <a:solidFill>
                          <a:srgbClr val="000000"/>
                        </a:solidFill>
                        <a:latin typeface="Cambria"/>
                        <a:ea typeface="Cambria"/>
                        <a:cs typeface="Cambria"/>
                        <a:sym typeface="Cambria"/>
                      </a:endParaRPr>
                    </a:p>
                    <a:p>
                      <a:pPr marL="0" marR="0" lvl="0" indent="0" algn="ctr" rtl="0">
                        <a:spcBef>
                          <a:spcPts val="0"/>
                        </a:spcBef>
                        <a:spcAft>
                          <a:spcPts val="0"/>
                        </a:spcAft>
                        <a:buNone/>
                      </a:pPr>
                      <a:r>
                        <a:rPr lang="en-US" sz="1600" u="sng">
                          <a:solidFill>
                            <a:srgbClr val="000000"/>
                          </a:solidFill>
                          <a:latin typeface="Cambria"/>
                          <a:ea typeface="Cambria"/>
                          <a:cs typeface="Cambria"/>
                          <a:sym typeface="Cambria"/>
                        </a:rPr>
                        <a:t>“weighted”</a:t>
                      </a:r>
                      <a:endParaRPr sz="1600" u="sng">
                        <a:solidFill>
                          <a:srgbClr val="000000"/>
                        </a:solidFill>
                        <a:latin typeface="Cambria"/>
                        <a:ea typeface="Cambria"/>
                        <a:cs typeface="Cambria"/>
                        <a:sym typeface="Cambria"/>
                      </a:endParaRPr>
                    </a:p>
                  </a:txBody>
                  <a:tcPr marL="68575" marR="68575" marT="0"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38100" cap="flat" cmpd="sng">
                      <a:solidFill>
                        <a:srgbClr val="0000FF"/>
                      </a:solidFill>
                      <a:prstDash val="solid"/>
                      <a:round/>
                      <a:headEnd type="none" w="med" len="med"/>
                      <a:tailEnd type="none" w="med" len="med"/>
                    </a:lnB>
                    <a:solidFill>
                      <a:srgbClr val="00FFFF"/>
                    </a:solidFill>
                  </a:tcPr>
                </a:tc>
                <a:tc>
                  <a:txBody>
                    <a:bodyPr/>
                    <a:lstStyle/>
                    <a:p>
                      <a:pPr marL="0" marR="0" lvl="0" indent="0" algn="ctr" rtl="0">
                        <a:spcBef>
                          <a:spcPts val="0"/>
                        </a:spcBef>
                        <a:spcAft>
                          <a:spcPts val="0"/>
                        </a:spcAft>
                        <a:buNone/>
                      </a:pPr>
                      <a:r>
                        <a:rPr lang="en-US" sz="1600" u="sng">
                          <a:solidFill>
                            <a:srgbClr val="000000"/>
                          </a:solidFill>
                          <a:latin typeface="Cambria"/>
                          <a:ea typeface="Cambria"/>
                          <a:cs typeface="Cambria"/>
                          <a:sym typeface="Cambria"/>
                        </a:rPr>
                        <a:t>AP Courses</a:t>
                      </a:r>
                      <a:endParaRPr sz="1600" u="sng">
                        <a:solidFill>
                          <a:srgbClr val="000000"/>
                        </a:solidFill>
                        <a:latin typeface="Cambria"/>
                        <a:ea typeface="Cambria"/>
                        <a:cs typeface="Cambria"/>
                        <a:sym typeface="Cambria"/>
                      </a:endParaRPr>
                    </a:p>
                    <a:p>
                      <a:pPr marL="0" marR="0" lvl="0" indent="0" algn="ctr" rtl="0">
                        <a:spcBef>
                          <a:spcPts val="0"/>
                        </a:spcBef>
                        <a:spcAft>
                          <a:spcPts val="0"/>
                        </a:spcAft>
                        <a:buNone/>
                      </a:pPr>
                      <a:r>
                        <a:rPr lang="en-US" sz="1600" u="sng">
                          <a:solidFill>
                            <a:srgbClr val="000000"/>
                          </a:solidFill>
                          <a:latin typeface="Cambria"/>
                          <a:ea typeface="Cambria"/>
                          <a:cs typeface="Cambria"/>
                          <a:sym typeface="Cambria"/>
                        </a:rPr>
                        <a:t>“weighted”</a:t>
                      </a:r>
                      <a:endParaRPr sz="1600" u="sng">
                        <a:solidFill>
                          <a:srgbClr val="000000"/>
                        </a:solidFill>
                        <a:latin typeface="Cambria"/>
                        <a:ea typeface="Cambria"/>
                        <a:cs typeface="Cambria"/>
                        <a:sym typeface="Cambria"/>
                      </a:endParaRPr>
                    </a:p>
                  </a:txBody>
                  <a:tcPr marL="68575" marR="68575" marT="0"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38100" cap="flat" cmpd="sng">
                      <a:solidFill>
                        <a:srgbClr val="0000FF"/>
                      </a:solidFill>
                      <a:prstDash val="solid"/>
                      <a:round/>
                      <a:headEnd type="none" w="med" len="med"/>
                      <a:tailEnd type="none" w="med" len="med"/>
                    </a:lnB>
                    <a:solidFill>
                      <a:srgbClr val="00FFFF"/>
                    </a:solidFill>
                  </a:tcPr>
                </a:tc>
                <a:extLst>
                  <a:ext uri="{0D108BD9-81ED-4DB2-BD59-A6C34878D82A}">
                    <a16:rowId xmlns:a16="http://schemas.microsoft.com/office/drawing/2014/main" val="10000"/>
                  </a:ext>
                </a:extLst>
              </a:tr>
              <a:tr h="400525">
                <a:tc>
                  <a:txBody>
                    <a:bodyPr/>
                    <a:lstStyle/>
                    <a:p>
                      <a:pPr marL="0" marR="0" lvl="0" indent="0" algn="ctr" rtl="0">
                        <a:spcBef>
                          <a:spcPts val="0"/>
                        </a:spcBef>
                        <a:spcAft>
                          <a:spcPts val="0"/>
                        </a:spcAft>
                        <a:buNone/>
                      </a:pPr>
                      <a:r>
                        <a:rPr lang="en-US" sz="2400" b="1">
                          <a:solidFill>
                            <a:srgbClr val="000000"/>
                          </a:solidFill>
                          <a:latin typeface="Cambria"/>
                          <a:ea typeface="Cambria"/>
                          <a:cs typeface="Cambria"/>
                          <a:sym typeface="Cambria"/>
                        </a:rPr>
                        <a:t>93-100</a:t>
                      </a:r>
                      <a:endParaRPr sz="2400" b="1">
                        <a:latin typeface="Cambria"/>
                        <a:ea typeface="Cambria"/>
                        <a:cs typeface="Cambria"/>
                        <a:sym typeface="Cambria"/>
                      </a:endParaRPr>
                    </a:p>
                  </a:txBody>
                  <a:tcPr marL="68575" marR="68575" marT="0"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solidFill>
                      <a:srgbClr val="FFFF00"/>
                    </a:solidFill>
                  </a:tcPr>
                </a:tc>
                <a:tc>
                  <a:txBody>
                    <a:bodyPr/>
                    <a:lstStyle/>
                    <a:p>
                      <a:pPr marL="0" marR="0" lvl="0" indent="0" algn="ctr" rtl="0">
                        <a:spcBef>
                          <a:spcPts val="0"/>
                        </a:spcBef>
                        <a:spcAft>
                          <a:spcPts val="0"/>
                        </a:spcAft>
                        <a:buNone/>
                      </a:pPr>
                      <a:r>
                        <a:rPr lang="en-US" sz="2400" b="1">
                          <a:solidFill>
                            <a:srgbClr val="000000"/>
                          </a:solidFill>
                          <a:latin typeface="Cambria"/>
                          <a:ea typeface="Cambria"/>
                          <a:cs typeface="Cambria"/>
                          <a:sym typeface="Cambria"/>
                        </a:rPr>
                        <a:t>A</a:t>
                      </a:r>
                      <a:endParaRPr sz="2400" b="1">
                        <a:latin typeface="Cambria"/>
                        <a:ea typeface="Cambria"/>
                        <a:cs typeface="Cambria"/>
                        <a:sym typeface="Cambria"/>
                      </a:endParaRPr>
                    </a:p>
                  </a:txBody>
                  <a:tcPr marL="68575" marR="68575" marT="0"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solidFill>
                      <a:srgbClr val="FFFF00"/>
                    </a:solidFill>
                  </a:tcPr>
                </a:tc>
                <a:tc>
                  <a:txBody>
                    <a:bodyPr/>
                    <a:lstStyle/>
                    <a:p>
                      <a:pPr marL="0" marR="0" lvl="0" indent="0" algn="ctr" rtl="0">
                        <a:spcBef>
                          <a:spcPts val="0"/>
                        </a:spcBef>
                        <a:spcAft>
                          <a:spcPts val="0"/>
                        </a:spcAft>
                        <a:buNone/>
                      </a:pPr>
                      <a:r>
                        <a:rPr lang="en-US" sz="2400" b="1">
                          <a:solidFill>
                            <a:srgbClr val="000000"/>
                          </a:solidFill>
                          <a:latin typeface="Cambria"/>
                          <a:ea typeface="Cambria"/>
                          <a:cs typeface="Cambria"/>
                          <a:sym typeface="Cambria"/>
                        </a:rPr>
                        <a:t>4.00</a:t>
                      </a:r>
                      <a:endParaRPr sz="2400" b="1">
                        <a:latin typeface="Cambria"/>
                        <a:ea typeface="Cambria"/>
                        <a:cs typeface="Cambria"/>
                        <a:sym typeface="Cambria"/>
                      </a:endParaRPr>
                    </a:p>
                  </a:txBody>
                  <a:tcPr marL="68575" marR="68575" marT="0"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381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400" b="1">
                          <a:solidFill>
                            <a:srgbClr val="000000"/>
                          </a:solidFill>
                          <a:latin typeface="Cambria"/>
                          <a:ea typeface="Cambria"/>
                          <a:cs typeface="Cambria"/>
                          <a:sym typeface="Cambria"/>
                        </a:rPr>
                        <a:t>5.00</a:t>
                      </a:r>
                      <a:endParaRPr sz="2400" b="1">
                        <a:latin typeface="Cambria"/>
                        <a:ea typeface="Cambria"/>
                        <a:cs typeface="Cambria"/>
                        <a:sym typeface="Cambria"/>
                      </a:endParaRPr>
                    </a:p>
                  </a:txBody>
                  <a:tcPr marL="68575" marR="68575" marT="0"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381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400" b="1">
                          <a:solidFill>
                            <a:srgbClr val="000000"/>
                          </a:solidFill>
                          <a:latin typeface="Cambria"/>
                          <a:ea typeface="Cambria"/>
                          <a:cs typeface="Cambria"/>
                          <a:sym typeface="Cambria"/>
                        </a:rPr>
                        <a:t>5.00</a:t>
                      </a:r>
                      <a:endParaRPr sz="2400" b="1">
                        <a:latin typeface="Cambria"/>
                        <a:ea typeface="Cambria"/>
                        <a:cs typeface="Cambria"/>
                        <a:sym typeface="Cambria"/>
                      </a:endParaRPr>
                    </a:p>
                  </a:txBody>
                  <a:tcPr marL="68575" marR="68575" marT="0"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381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extLst>
                  <a:ext uri="{0D108BD9-81ED-4DB2-BD59-A6C34878D82A}">
                    <a16:rowId xmlns:a16="http://schemas.microsoft.com/office/drawing/2014/main" val="10001"/>
                  </a:ext>
                </a:extLst>
              </a:tr>
              <a:tr h="400525">
                <a:tc>
                  <a:txBody>
                    <a:bodyPr/>
                    <a:lstStyle/>
                    <a:p>
                      <a:pPr marL="0" marR="0" lvl="0" indent="0" algn="ctr" rtl="0">
                        <a:spcBef>
                          <a:spcPts val="0"/>
                        </a:spcBef>
                        <a:spcAft>
                          <a:spcPts val="0"/>
                        </a:spcAft>
                        <a:buNone/>
                      </a:pPr>
                      <a:r>
                        <a:rPr lang="en-US" sz="2400" b="1">
                          <a:solidFill>
                            <a:srgbClr val="000000"/>
                          </a:solidFill>
                          <a:latin typeface="Cambria"/>
                          <a:ea typeface="Cambria"/>
                          <a:cs typeface="Cambria"/>
                          <a:sym typeface="Cambria"/>
                        </a:rPr>
                        <a:t>90-92</a:t>
                      </a:r>
                      <a:endParaRPr sz="2400" b="1">
                        <a:latin typeface="Cambria"/>
                        <a:ea typeface="Cambria"/>
                        <a:cs typeface="Cambria"/>
                        <a:sym typeface="Cambria"/>
                      </a:endParaRPr>
                    </a:p>
                  </a:txBody>
                  <a:tcPr marL="68575" marR="68575" marT="0"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solidFill>
                      <a:srgbClr val="FFFF00"/>
                    </a:solidFill>
                  </a:tcPr>
                </a:tc>
                <a:tc>
                  <a:txBody>
                    <a:bodyPr/>
                    <a:lstStyle/>
                    <a:p>
                      <a:pPr marL="0" marR="0" lvl="0" indent="0" algn="ctr" rtl="0">
                        <a:spcBef>
                          <a:spcPts val="0"/>
                        </a:spcBef>
                        <a:spcAft>
                          <a:spcPts val="0"/>
                        </a:spcAft>
                        <a:buNone/>
                      </a:pPr>
                      <a:r>
                        <a:rPr lang="en-US" sz="2400" b="1">
                          <a:solidFill>
                            <a:srgbClr val="000000"/>
                          </a:solidFill>
                          <a:latin typeface="Cambria"/>
                          <a:ea typeface="Cambria"/>
                          <a:cs typeface="Cambria"/>
                          <a:sym typeface="Cambria"/>
                        </a:rPr>
                        <a:t> A-</a:t>
                      </a:r>
                      <a:endParaRPr sz="2400" b="1">
                        <a:latin typeface="Cambria"/>
                        <a:ea typeface="Cambria"/>
                        <a:cs typeface="Cambria"/>
                        <a:sym typeface="Cambria"/>
                      </a:endParaRPr>
                    </a:p>
                  </a:txBody>
                  <a:tcPr marL="68575" marR="68575" marT="0"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solidFill>
                      <a:srgbClr val="FFFF00"/>
                    </a:solidFill>
                  </a:tcPr>
                </a:tc>
                <a:tc>
                  <a:txBody>
                    <a:bodyPr/>
                    <a:lstStyle/>
                    <a:p>
                      <a:pPr marL="0" marR="0" lvl="0" indent="0" algn="ctr" rtl="0">
                        <a:spcBef>
                          <a:spcPts val="0"/>
                        </a:spcBef>
                        <a:spcAft>
                          <a:spcPts val="0"/>
                        </a:spcAft>
                        <a:buNone/>
                      </a:pPr>
                      <a:r>
                        <a:rPr lang="en-US" sz="2400" b="1">
                          <a:solidFill>
                            <a:srgbClr val="000000"/>
                          </a:solidFill>
                          <a:latin typeface="Cambria"/>
                          <a:ea typeface="Cambria"/>
                          <a:cs typeface="Cambria"/>
                          <a:sym typeface="Cambria"/>
                        </a:rPr>
                        <a:t>3.67</a:t>
                      </a:r>
                      <a:endParaRPr sz="2400" b="1">
                        <a:latin typeface="Cambria"/>
                        <a:ea typeface="Cambria"/>
                        <a:cs typeface="Cambria"/>
                        <a:sym typeface="Cambria"/>
                      </a:endParaRPr>
                    </a:p>
                  </a:txBody>
                  <a:tcPr marL="68575" marR="68575" marT="0"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400" b="1">
                          <a:solidFill>
                            <a:srgbClr val="000000"/>
                          </a:solidFill>
                          <a:latin typeface="Cambria"/>
                          <a:ea typeface="Cambria"/>
                          <a:cs typeface="Cambria"/>
                          <a:sym typeface="Cambria"/>
                        </a:rPr>
                        <a:t>4.67</a:t>
                      </a:r>
                      <a:endParaRPr sz="2400" b="1">
                        <a:latin typeface="Cambria"/>
                        <a:ea typeface="Cambria"/>
                        <a:cs typeface="Cambria"/>
                        <a:sym typeface="Cambria"/>
                      </a:endParaRPr>
                    </a:p>
                  </a:txBody>
                  <a:tcPr marL="68575" marR="68575" marT="0"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400" b="1">
                          <a:solidFill>
                            <a:srgbClr val="000000"/>
                          </a:solidFill>
                          <a:latin typeface="Cambria"/>
                          <a:ea typeface="Cambria"/>
                          <a:cs typeface="Cambria"/>
                          <a:sym typeface="Cambria"/>
                        </a:rPr>
                        <a:t>4.67</a:t>
                      </a:r>
                      <a:endParaRPr sz="2400" b="1">
                        <a:latin typeface="Cambria"/>
                        <a:ea typeface="Cambria"/>
                        <a:cs typeface="Cambria"/>
                        <a:sym typeface="Cambria"/>
                      </a:endParaRPr>
                    </a:p>
                  </a:txBody>
                  <a:tcPr marL="68575" marR="68575" marT="0"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extLst>
                  <a:ext uri="{0D108BD9-81ED-4DB2-BD59-A6C34878D82A}">
                    <a16:rowId xmlns:a16="http://schemas.microsoft.com/office/drawing/2014/main" val="10002"/>
                  </a:ext>
                </a:extLst>
              </a:tr>
              <a:tr h="400525">
                <a:tc>
                  <a:txBody>
                    <a:bodyPr/>
                    <a:lstStyle/>
                    <a:p>
                      <a:pPr marL="0" marR="0" lvl="0" indent="0" algn="ctr" rtl="0">
                        <a:spcBef>
                          <a:spcPts val="0"/>
                        </a:spcBef>
                        <a:spcAft>
                          <a:spcPts val="0"/>
                        </a:spcAft>
                        <a:buNone/>
                      </a:pPr>
                      <a:r>
                        <a:rPr lang="en-US" sz="2400" b="1">
                          <a:solidFill>
                            <a:srgbClr val="000000"/>
                          </a:solidFill>
                          <a:latin typeface="Cambria"/>
                          <a:ea typeface="Cambria"/>
                          <a:cs typeface="Cambria"/>
                          <a:sym typeface="Cambria"/>
                        </a:rPr>
                        <a:t>87-89</a:t>
                      </a:r>
                      <a:endParaRPr sz="2400" b="1">
                        <a:latin typeface="Cambria"/>
                        <a:ea typeface="Cambria"/>
                        <a:cs typeface="Cambria"/>
                        <a:sym typeface="Cambria"/>
                      </a:endParaRPr>
                    </a:p>
                  </a:txBody>
                  <a:tcPr marL="68575" marR="68575" marT="0"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solidFill>
                      <a:srgbClr val="FFFF00"/>
                    </a:solidFill>
                  </a:tcPr>
                </a:tc>
                <a:tc>
                  <a:txBody>
                    <a:bodyPr/>
                    <a:lstStyle/>
                    <a:p>
                      <a:pPr marL="0" marR="0" lvl="0" indent="0" algn="ctr" rtl="0">
                        <a:spcBef>
                          <a:spcPts val="0"/>
                        </a:spcBef>
                        <a:spcAft>
                          <a:spcPts val="0"/>
                        </a:spcAft>
                        <a:buNone/>
                      </a:pPr>
                      <a:r>
                        <a:rPr lang="en-US" sz="2400" b="1">
                          <a:solidFill>
                            <a:srgbClr val="000000"/>
                          </a:solidFill>
                          <a:latin typeface="Cambria"/>
                          <a:ea typeface="Cambria"/>
                          <a:cs typeface="Cambria"/>
                          <a:sym typeface="Cambria"/>
                        </a:rPr>
                        <a:t>  B+</a:t>
                      </a:r>
                      <a:endParaRPr sz="2400" b="1">
                        <a:latin typeface="Cambria"/>
                        <a:ea typeface="Cambria"/>
                        <a:cs typeface="Cambria"/>
                        <a:sym typeface="Cambria"/>
                      </a:endParaRPr>
                    </a:p>
                  </a:txBody>
                  <a:tcPr marL="68575" marR="68575" marT="0"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solidFill>
                      <a:srgbClr val="FFFF00"/>
                    </a:solidFill>
                  </a:tcPr>
                </a:tc>
                <a:tc>
                  <a:txBody>
                    <a:bodyPr/>
                    <a:lstStyle/>
                    <a:p>
                      <a:pPr marL="0" marR="0" lvl="0" indent="0" algn="ctr" rtl="0">
                        <a:spcBef>
                          <a:spcPts val="0"/>
                        </a:spcBef>
                        <a:spcAft>
                          <a:spcPts val="0"/>
                        </a:spcAft>
                        <a:buNone/>
                      </a:pPr>
                      <a:r>
                        <a:rPr lang="en-US" sz="2400" b="1">
                          <a:solidFill>
                            <a:srgbClr val="000000"/>
                          </a:solidFill>
                          <a:latin typeface="Cambria"/>
                          <a:ea typeface="Cambria"/>
                          <a:cs typeface="Cambria"/>
                          <a:sym typeface="Cambria"/>
                        </a:rPr>
                        <a:t>3.33</a:t>
                      </a:r>
                      <a:endParaRPr sz="2400" b="1">
                        <a:latin typeface="Cambria"/>
                        <a:ea typeface="Cambria"/>
                        <a:cs typeface="Cambria"/>
                        <a:sym typeface="Cambria"/>
                      </a:endParaRPr>
                    </a:p>
                  </a:txBody>
                  <a:tcPr marL="68575" marR="68575" marT="0"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400" b="1">
                          <a:solidFill>
                            <a:srgbClr val="000000"/>
                          </a:solidFill>
                          <a:latin typeface="Cambria"/>
                          <a:ea typeface="Cambria"/>
                          <a:cs typeface="Cambria"/>
                          <a:sym typeface="Cambria"/>
                        </a:rPr>
                        <a:t>4.33</a:t>
                      </a:r>
                      <a:endParaRPr sz="2400" b="1">
                        <a:latin typeface="Cambria"/>
                        <a:ea typeface="Cambria"/>
                        <a:cs typeface="Cambria"/>
                        <a:sym typeface="Cambria"/>
                      </a:endParaRPr>
                    </a:p>
                  </a:txBody>
                  <a:tcPr marL="68575" marR="68575" marT="0"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400" b="1">
                          <a:solidFill>
                            <a:srgbClr val="000000"/>
                          </a:solidFill>
                          <a:latin typeface="Cambria"/>
                          <a:ea typeface="Cambria"/>
                          <a:cs typeface="Cambria"/>
                          <a:sym typeface="Cambria"/>
                        </a:rPr>
                        <a:t>4.33</a:t>
                      </a:r>
                      <a:endParaRPr sz="2400" b="1">
                        <a:latin typeface="Cambria"/>
                        <a:ea typeface="Cambria"/>
                        <a:cs typeface="Cambria"/>
                        <a:sym typeface="Cambria"/>
                      </a:endParaRPr>
                    </a:p>
                  </a:txBody>
                  <a:tcPr marL="68575" marR="68575" marT="0"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extLst>
                  <a:ext uri="{0D108BD9-81ED-4DB2-BD59-A6C34878D82A}">
                    <a16:rowId xmlns:a16="http://schemas.microsoft.com/office/drawing/2014/main" val="10003"/>
                  </a:ext>
                </a:extLst>
              </a:tr>
              <a:tr h="400525">
                <a:tc>
                  <a:txBody>
                    <a:bodyPr/>
                    <a:lstStyle/>
                    <a:p>
                      <a:pPr marL="0" marR="0" lvl="0" indent="0" algn="ctr" rtl="0">
                        <a:spcBef>
                          <a:spcPts val="0"/>
                        </a:spcBef>
                        <a:spcAft>
                          <a:spcPts val="0"/>
                        </a:spcAft>
                        <a:buNone/>
                      </a:pPr>
                      <a:r>
                        <a:rPr lang="en-US" sz="2400" b="1">
                          <a:solidFill>
                            <a:srgbClr val="000000"/>
                          </a:solidFill>
                          <a:latin typeface="Cambria"/>
                          <a:ea typeface="Cambria"/>
                          <a:cs typeface="Cambria"/>
                          <a:sym typeface="Cambria"/>
                        </a:rPr>
                        <a:t>83-86</a:t>
                      </a:r>
                      <a:endParaRPr sz="2400" b="1">
                        <a:latin typeface="Cambria"/>
                        <a:ea typeface="Cambria"/>
                        <a:cs typeface="Cambria"/>
                        <a:sym typeface="Cambria"/>
                      </a:endParaRPr>
                    </a:p>
                  </a:txBody>
                  <a:tcPr marL="68575" marR="68575" marT="0"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solidFill>
                      <a:srgbClr val="FFFF00"/>
                    </a:solidFill>
                  </a:tcPr>
                </a:tc>
                <a:tc>
                  <a:txBody>
                    <a:bodyPr/>
                    <a:lstStyle/>
                    <a:p>
                      <a:pPr marL="0" marR="0" lvl="0" indent="0" algn="ctr" rtl="0">
                        <a:spcBef>
                          <a:spcPts val="0"/>
                        </a:spcBef>
                        <a:spcAft>
                          <a:spcPts val="0"/>
                        </a:spcAft>
                        <a:buNone/>
                      </a:pPr>
                      <a:r>
                        <a:rPr lang="en-US" sz="2400" b="1">
                          <a:solidFill>
                            <a:srgbClr val="000000"/>
                          </a:solidFill>
                          <a:latin typeface="Cambria"/>
                          <a:ea typeface="Cambria"/>
                          <a:cs typeface="Cambria"/>
                          <a:sym typeface="Cambria"/>
                        </a:rPr>
                        <a:t>B</a:t>
                      </a:r>
                      <a:endParaRPr sz="2400" b="1">
                        <a:latin typeface="Cambria"/>
                        <a:ea typeface="Cambria"/>
                        <a:cs typeface="Cambria"/>
                        <a:sym typeface="Cambria"/>
                      </a:endParaRPr>
                    </a:p>
                  </a:txBody>
                  <a:tcPr marL="68575" marR="68575" marT="0"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solidFill>
                      <a:srgbClr val="FFFF00"/>
                    </a:solidFill>
                  </a:tcPr>
                </a:tc>
                <a:tc>
                  <a:txBody>
                    <a:bodyPr/>
                    <a:lstStyle/>
                    <a:p>
                      <a:pPr marL="0" marR="0" lvl="0" indent="0" algn="ctr" rtl="0">
                        <a:spcBef>
                          <a:spcPts val="0"/>
                        </a:spcBef>
                        <a:spcAft>
                          <a:spcPts val="0"/>
                        </a:spcAft>
                        <a:buNone/>
                      </a:pPr>
                      <a:r>
                        <a:rPr lang="en-US" sz="2400" b="1">
                          <a:solidFill>
                            <a:srgbClr val="000000"/>
                          </a:solidFill>
                          <a:latin typeface="Cambria"/>
                          <a:ea typeface="Cambria"/>
                          <a:cs typeface="Cambria"/>
                          <a:sym typeface="Cambria"/>
                        </a:rPr>
                        <a:t>3.00</a:t>
                      </a:r>
                      <a:endParaRPr sz="2400" b="1">
                        <a:latin typeface="Cambria"/>
                        <a:ea typeface="Cambria"/>
                        <a:cs typeface="Cambria"/>
                        <a:sym typeface="Cambria"/>
                      </a:endParaRPr>
                    </a:p>
                  </a:txBody>
                  <a:tcPr marL="68575" marR="68575" marT="0"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400" b="1">
                          <a:solidFill>
                            <a:srgbClr val="000000"/>
                          </a:solidFill>
                          <a:latin typeface="Cambria"/>
                          <a:ea typeface="Cambria"/>
                          <a:cs typeface="Cambria"/>
                          <a:sym typeface="Cambria"/>
                        </a:rPr>
                        <a:t>4.00</a:t>
                      </a:r>
                      <a:endParaRPr sz="2400" b="1">
                        <a:latin typeface="Cambria"/>
                        <a:ea typeface="Cambria"/>
                        <a:cs typeface="Cambria"/>
                        <a:sym typeface="Cambria"/>
                      </a:endParaRPr>
                    </a:p>
                  </a:txBody>
                  <a:tcPr marL="68575" marR="68575" marT="0"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400" b="1">
                          <a:solidFill>
                            <a:srgbClr val="000000"/>
                          </a:solidFill>
                          <a:latin typeface="Cambria"/>
                          <a:ea typeface="Cambria"/>
                          <a:cs typeface="Cambria"/>
                          <a:sym typeface="Cambria"/>
                        </a:rPr>
                        <a:t>4.00</a:t>
                      </a:r>
                      <a:endParaRPr sz="2400" b="1">
                        <a:latin typeface="Cambria"/>
                        <a:ea typeface="Cambria"/>
                        <a:cs typeface="Cambria"/>
                        <a:sym typeface="Cambria"/>
                      </a:endParaRPr>
                    </a:p>
                  </a:txBody>
                  <a:tcPr marL="68575" marR="68575" marT="0"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extLst>
                  <a:ext uri="{0D108BD9-81ED-4DB2-BD59-A6C34878D82A}">
                    <a16:rowId xmlns:a16="http://schemas.microsoft.com/office/drawing/2014/main" val="10004"/>
                  </a:ext>
                </a:extLst>
              </a:tr>
              <a:tr h="400525">
                <a:tc>
                  <a:txBody>
                    <a:bodyPr/>
                    <a:lstStyle/>
                    <a:p>
                      <a:pPr marL="0" marR="0" lvl="0" indent="0" algn="ctr" rtl="0">
                        <a:spcBef>
                          <a:spcPts val="0"/>
                        </a:spcBef>
                        <a:spcAft>
                          <a:spcPts val="0"/>
                        </a:spcAft>
                        <a:buNone/>
                      </a:pPr>
                      <a:r>
                        <a:rPr lang="en-US" sz="2400" b="1">
                          <a:solidFill>
                            <a:srgbClr val="000000"/>
                          </a:solidFill>
                          <a:latin typeface="Cambria"/>
                          <a:ea typeface="Cambria"/>
                          <a:cs typeface="Cambria"/>
                          <a:sym typeface="Cambria"/>
                        </a:rPr>
                        <a:t>80-82</a:t>
                      </a:r>
                      <a:endParaRPr sz="2400" b="1">
                        <a:latin typeface="Cambria"/>
                        <a:ea typeface="Cambria"/>
                        <a:cs typeface="Cambria"/>
                        <a:sym typeface="Cambria"/>
                      </a:endParaRPr>
                    </a:p>
                  </a:txBody>
                  <a:tcPr marL="68575" marR="68575" marT="0"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solidFill>
                      <a:srgbClr val="FFFF00"/>
                    </a:solidFill>
                  </a:tcPr>
                </a:tc>
                <a:tc>
                  <a:txBody>
                    <a:bodyPr/>
                    <a:lstStyle/>
                    <a:p>
                      <a:pPr marL="0" marR="0" lvl="0" indent="0" algn="ctr" rtl="0">
                        <a:spcBef>
                          <a:spcPts val="0"/>
                        </a:spcBef>
                        <a:spcAft>
                          <a:spcPts val="0"/>
                        </a:spcAft>
                        <a:buNone/>
                      </a:pPr>
                      <a:r>
                        <a:rPr lang="en-US" sz="2400" b="1">
                          <a:solidFill>
                            <a:srgbClr val="000000"/>
                          </a:solidFill>
                          <a:latin typeface="Cambria"/>
                          <a:ea typeface="Cambria"/>
                          <a:cs typeface="Cambria"/>
                          <a:sym typeface="Cambria"/>
                        </a:rPr>
                        <a:t> B-</a:t>
                      </a:r>
                      <a:endParaRPr sz="2400" b="1">
                        <a:latin typeface="Cambria"/>
                        <a:ea typeface="Cambria"/>
                        <a:cs typeface="Cambria"/>
                        <a:sym typeface="Cambria"/>
                      </a:endParaRPr>
                    </a:p>
                  </a:txBody>
                  <a:tcPr marL="68575" marR="68575" marT="0"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solidFill>
                      <a:srgbClr val="FFFF00"/>
                    </a:solidFill>
                  </a:tcPr>
                </a:tc>
                <a:tc>
                  <a:txBody>
                    <a:bodyPr/>
                    <a:lstStyle/>
                    <a:p>
                      <a:pPr marL="0" marR="0" lvl="0" indent="0" algn="ctr" rtl="0">
                        <a:spcBef>
                          <a:spcPts val="0"/>
                        </a:spcBef>
                        <a:spcAft>
                          <a:spcPts val="0"/>
                        </a:spcAft>
                        <a:buNone/>
                      </a:pPr>
                      <a:r>
                        <a:rPr lang="en-US" sz="2400" b="1">
                          <a:solidFill>
                            <a:srgbClr val="000000"/>
                          </a:solidFill>
                          <a:latin typeface="Cambria"/>
                          <a:ea typeface="Cambria"/>
                          <a:cs typeface="Cambria"/>
                          <a:sym typeface="Cambria"/>
                        </a:rPr>
                        <a:t>2.67</a:t>
                      </a:r>
                      <a:endParaRPr sz="2400" b="1">
                        <a:latin typeface="Cambria"/>
                        <a:ea typeface="Cambria"/>
                        <a:cs typeface="Cambria"/>
                        <a:sym typeface="Cambria"/>
                      </a:endParaRPr>
                    </a:p>
                  </a:txBody>
                  <a:tcPr marL="68575" marR="68575" marT="0"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400" b="1">
                          <a:solidFill>
                            <a:srgbClr val="000000"/>
                          </a:solidFill>
                          <a:latin typeface="Cambria"/>
                          <a:ea typeface="Cambria"/>
                          <a:cs typeface="Cambria"/>
                          <a:sym typeface="Cambria"/>
                        </a:rPr>
                        <a:t>3.67</a:t>
                      </a:r>
                      <a:endParaRPr sz="2400" b="1">
                        <a:latin typeface="Cambria"/>
                        <a:ea typeface="Cambria"/>
                        <a:cs typeface="Cambria"/>
                        <a:sym typeface="Cambria"/>
                      </a:endParaRPr>
                    </a:p>
                  </a:txBody>
                  <a:tcPr marL="68575" marR="68575" marT="0"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400" b="1">
                          <a:solidFill>
                            <a:srgbClr val="000000"/>
                          </a:solidFill>
                          <a:latin typeface="Cambria"/>
                          <a:ea typeface="Cambria"/>
                          <a:cs typeface="Cambria"/>
                          <a:sym typeface="Cambria"/>
                        </a:rPr>
                        <a:t>3.67</a:t>
                      </a:r>
                      <a:endParaRPr sz="2400" b="1">
                        <a:latin typeface="Cambria"/>
                        <a:ea typeface="Cambria"/>
                        <a:cs typeface="Cambria"/>
                        <a:sym typeface="Cambria"/>
                      </a:endParaRPr>
                    </a:p>
                  </a:txBody>
                  <a:tcPr marL="68575" marR="68575" marT="0"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extLst>
                  <a:ext uri="{0D108BD9-81ED-4DB2-BD59-A6C34878D82A}">
                    <a16:rowId xmlns:a16="http://schemas.microsoft.com/office/drawing/2014/main" val="10005"/>
                  </a:ext>
                </a:extLst>
              </a:tr>
              <a:tr h="400525">
                <a:tc>
                  <a:txBody>
                    <a:bodyPr/>
                    <a:lstStyle/>
                    <a:p>
                      <a:pPr marL="0" marR="0" lvl="0" indent="0" algn="ctr" rtl="0">
                        <a:spcBef>
                          <a:spcPts val="0"/>
                        </a:spcBef>
                        <a:spcAft>
                          <a:spcPts val="0"/>
                        </a:spcAft>
                        <a:buNone/>
                      </a:pPr>
                      <a:r>
                        <a:rPr lang="en-US" sz="2400" b="1">
                          <a:solidFill>
                            <a:srgbClr val="000000"/>
                          </a:solidFill>
                          <a:latin typeface="Cambria"/>
                          <a:ea typeface="Cambria"/>
                          <a:cs typeface="Cambria"/>
                          <a:sym typeface="Cambria"/>
                        </a:rPr>
                        <a:t>77-79</a:t>
                      </a:r>
                      <a:endParaRPr sz="2400" b="1">
                        <a:latin typeface="Cambria"/>
                        <a:ea typeface="Cambria"/>
                        <a:cs typeface="Cambria"/>
                        <a:sym typeface="Cambria"/>
                      </a:endParaRPr>
                    </a:p>
                  </a:txBody>
                  <a:tcPr marL="68575" marR="68575" marT="0"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solidFill>
                      <a:srgbClr val="FFFF00"/>
                    </a:solidFill>
                  </a:tcPr>
                </a:tc>
                <a:tc>
                  <a:txBody>
                    <a:bodyPr/>
                    <a:lstStyle/>
                    <a:p>
                      <a:pPr marL="0" marR="0" lvl="0" indent="0" algn="ctr" rtl="0">
                        <a:spcBef>
                          <a:spcPts val="0"/>
                        </a:spcBef>
                        <a:spcAft>
                          <a:spcPts val="0"/>
                        </a:spcAft>
                        <a:buNone/>
                      </a:pPr>
                      <a:r>
                        <a:rPr lang="en-US" sz="2400" b="1">
                          <a:solidFill>
                            <a:srgbClr val="000000"/>
                          </a:solidFill>
                          <a:latin typeface="Cambria"/>
                          <a:ea typeface="Cambria"/>
                          <a:cs typeface="Cambria"/>
                          <a:sym typeface="Cambria"/>
                        </a:rPr>
                        <a:t>  C+</a:t>
                      </a:r>
                      <a:endParaRPr sz="2400" b="1">
                        <a:latin typeface="Cambria"/>
                        <a:ea typeface="Cambria"/>
                        <a:cs typeface="Cambria"/>
                        <a:sym typeface="Cambria"/>
                      </a:endParaRPr>
                    </a:p>
                  </a:txBody>
                  <a:tcPr marL="68575" marR="68575" marT="0"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solidFill>
                      <a:srgbClr val="FFFF00"/>
                    </a:solidFill>
                  </a:tcPr>
                </a:tc>
                <a:tc>
                  <a:txBody>
                    <a:bodyPr/>
                    <a:lstStyle/>
                    <a:p>
                      <a:pPr marL="0" marR="0" lvl="0" indent="0" algn="ctr" rtl="0">
                        <a:spcBef>
                          <a:spcPts val="0"/>
                        </a:spcBef>
                        <a:spcAft>
                          <a:spcPts val="0"/>
                        </a:spcAft>
                        <a:buNone/>
                      </a:pPr>
                      <a:r>
                        <a:rPr lang="en-US" sz="2400" b="1">
                          <a:solidFill>
                            <a:srgbClr val="000000"/>
                          </a:solidFill>
                          <a:latin typeface="Cambria"/>
                          <a:ea typeface="Cambria"/>
                          <a:cs typeface="Cambria"/>
                          <a:sym typeface="Cambria"/>
                        </a:rPr>
                        <a:t>2.33</a:t>
                      </a:r>
                      <a:endParaRPr sz="2400" b="1">
                        <a:latin typeface="Cambria"/>
                        <a:ea typeface="Cambria"/>
                        <a:cs typeface="Cambria"/>
                        <a:sym typeface="Cambria"/>
                      </a:endParaRPr>
                    </a:p>
                  </a:txBody>
                  <a:tcPr marL="68575" marR="68575" marT="0"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400" b="1">
                          <a:solidFill>
                            <a:srgbClr val="000000"/>
                          </a:solidFill>
                          <a:latin typeface="Cambria"/>
                          <a:ea typeface="Cambria"/>
                          <a:cs typeface="Cambria"/>
                          <a:sym typeface="Cambria"/>
                        </a:rPr>
                        <a:t>3.33</a:t>
                      </a:r>
                      <a:endParaRPr sz="2400" b="1">
                        <a:latin typeface="Cambria"/>
                        <a:ea typeface="Cambria"/>
                        <a:cs typeface="Cambria"/>
                        <a:sym typeface="Cambria"/>
                      </a:endParaRPr>
                    </a:p>
                  </a:txBody>
                  <a:tcPr marL="68575" marR="68575" marT="0"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400" b="1">
                          <a:solidFill>
                            <a:srgbClr val="000000"/>
                          </a:solidFill>
                          <a:latin typeface="Cambria"/>
                          <a:ea typeface="Cambria"/>
                          <a:cs typeface="Cambria"/>
                          <a:sym typeface="Cambria"/>
                        </a:rPr>
                        <a:t>3.33</a:t>
                      </a:r>
                      <a:endParaRPr sz="2400" b="1">
                        <a:latin typeface="Cambria"/>
                        <a:ea typeface="Cambria"/>
                        <a:cs typeface="Cambria"/>
                        <a:sym typeface="Cambria"/>
                      </a:endParaRPr>
                    </a:p>
                  </a:txBody>
                  <a:tcPr marL="68575" marR="68575" marT="0"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extLst>
                  <a:ext uri="{0D108BD9-81ED-4DB2-BD59-A6C34878D82A}">
                    <a16:rowId xmlns:a16="http://schemas.microsoft.com/office/drawing/2014/main" val="10006"/>
                  </a:ext>
                </a:extLst>
              </a:tr>
              <a:tr h="400525">
                <a:tc>
                  <a:txBody>
                    <a:bodyPr/>
                    <a:lstStyle/>
                    <a:p>
                      <a:pPr marL="0" marR="0" lvl="0" indent="0" algn="ctr" rtl="0">
                        <a:spcBef>
                          <a:spcPts val="0"/>
                        </a:spcBef>
                        <a:spcAft>
                          <a:spcPts val="0"/>
                        </a:spcAft>
                        <a:buNone/>
                      </a:pPr>
                      <a:r>
                        <a:rPr lang="en-US" sz="2400" b="1">
                          <a:solidFill>
                            <a:srgbClr val="000000"/>
                          </a:solidFill>
                          <a:latin typeface="Cambria"/>
                          <a:ea typeface="Cambria"/>
                          <a:cs typeface="Cambria"/>
                          <a:sym typeface="Cambria"/>
                        </a:rPr>
                        <a:t>73-76</a:t>
                      </a:r>
                      <a:endParaRPr sz="2400" b="1">
                        <a:latin typeface="Cambria"/>
                        <a:ea typeface="Cambria"/>
                        <a:cs typeface="Cambria"/>
                        <a:sym typeface="Cambria"/>
                      </a:endParaRPr>
                    </a:p>
                  </a:txBody>
                  <a:tcPr marL="68575" marR="68575" marT="0"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solidFill>
                      <a:srgbClr val="FFFF00"/>
                    </a:solidFill>
                  </a:tcPr>
                </a:tc>
                <a:tc>
                  <a:txBody>
                    <a:bodyPr/>
                    <a:lstStyle/>
                    <a:p>
                      <a:pPr marL="0" marR="0" lvl="0" indent="0" algn="ctr" rtl="0">
                        <a:spcBef>
                          <a:spcPts val="0"/>
                        </a:spcBef>
                        <a:spcAft>
                          <a:spcPts val="0"/>
                        </a:spcAft>
                        <a:buNone/>
                      </a:pPr>
                      <a:r>
                        <a:rPr lang="en-US" sz="2400" b="1">
                          <a:solidFill>
                            <a:srgbClr val="000000"/>
                          </a:solidFill>
                          <a:latin typeface="Cambria"/>
                          <a:ea typeface="Cambria"/>
                          <a:cs typeface="Cambria"/>
                          <a:sym typeface="Cambria"/>
                        </a:rPr>
                        <a:t>C</a:t>
                      </a:r>
                      <a:endParaRPr sz="2400" b="1">
                        <a:latin typeface="Cambria"/>
                        <a:ea typeface="Cambria"/>
                        <a:cs typeface="Cambria"/>
                        <a:sym typeface="Cambria"/>
                      </a:endParaRPr>
                    </a:p>
                  </a:txBody>
                  <a:tcPr marL="68575" marR="68575" marT="0"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solidFill>
                      <a:srgbClr val="FFFF00"/>
                    </a:solidFill>
                  </a:tcPr>
                </a:tc>
                <a:tc>
                  <a:txBody>
                    <a:bodyPr/>
                    <a:lstStyle/>
                    <a:p>
                      <a:pPr marL="0" marR="0" lvl="0" indent="0" algn="ctr" rtl="0">
                        <a:spcBef>
                          <a:spcPts val="0"/>
                        </a:spcBef>
                        <a:spcAft>
                          <a:spcPts val="0"/>
                        </a:spcAft>
                        <a:buNone/>
                      </a:pPr>
                      <a:r>
                        <a:rPr lang="en-US" sz="2400" b="1">
                          <a:solidFill>
                            <a:srgbClr val="000000"/>
                          </a:solidFill>
                          <a:latin typeface="Cambria"/>
                          <a:ea typeface="Cambria"/>
                          <a:cs typeface="Cambria"/>
                          <a:sym typeface="Cambria"/>
                        </a:rPr>
                        <a:t>2.00</a:t>
                      </a:r>
                      <a:endParaRPr sz="2400" b="1">
                        <a:latin typeface="Cambria"/>
                        <a:ea typeface="Cambria"/>
                        <a:cs typeface="Cambria"/>
                        <a:sym typeface="Cambria"/>
                      </a:endParaRPr>
                    </a:p>
                  </a:txBody>
                  <a:tcPr marL="68575" marR="68575" marT="0"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400" b="1">
                          <a:solidFill>
                            <a:srgbClr val="000000"/>
                          </a:solidFill>
                          <a:latin typeface="Cambria"/>
                          <a:ea typeface="Cambria"/>
                          <a:cs typeface="Cambria"/>
                          <a:sym typeface="Cambria"/>
                        </a:rPr>
                        <a:t>3.00</a:t>
                      </a:r>
                      <a:endParaRPr sz="2400" b="1">
                        <a:latin typeface="Cambria"/>
                        <a:ea typeface="Cambria"/>
                        <a:cs typeface="Cambria"/>
                        <a:sym typeface="Cambria"/>
                      </a:endParaRPr>
                    </a:p>
                  </a:txBody>
                  <a:tcPr marL="68575" marR="68575" marT="0"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400" b="1">
                          <a:solidFill>
                            <a:srgbClr val="000000"/>
                          </a:solidFill>
                          <a:latin typeface="Cambria"/>
                          <a:ea typeface="Cambria"/>
                          <a:cs typeface="Cambria"/>
                          <a:sym typeface="Cambria"/>
                        </a:rPr>
                        <a:t>3.00</a:t>
                      </a:r>
                      <a:endParaRPr sz="2400" b="1">
                        <a:latin typeface="Cambria"/>
                        <a:ea typeface="Cambria"/>
                        <a:cs typeface="Cambria"/>
                        <a:sym typeface="Cambria"/>
                      </a:endParaRPr>
                    </a:p>
                  </a:txBody>
                  <a:tcPr marL="68575" marR="68575" marT="0"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extLst>
                  <a:ext uri="{0D108BD9-81ED-4DB2-BD59-A6C34878D82A}">
                    <a16:rowId xmlns:a16="http://schemas.microsoft.com/office/drawing/2014/main" val="10007"/>
                  </a:ext>
                </a:extLst>
              </a:tr>
              <a:tr h="400525">
                <a:tc>
                  <a:txBody>
                    <a:bodyPr/>
                    <a:lstStyle/>
                    <a:p>
                      <a:pPr marL="0" marR="0" lvl="0" indent="0" algn="ctr" rtl="0">
                        <a:spcBef>
                          <a:spcPts val="0"/>
                        </a:spcBef>
                        <a:spcAft>
                          <a:spcPts val="0"/>
                        </a:spcAft>
                        <a:buNone/>
                      </a:pPr>
                      <a:r>
                        <a:rPr lang="en-US" sz="2400" b="1">
                          <a:solidFill>
                            <a:srgbClr val="000000"/>
                          </a:solidFill>
                          <a:latin typeface="Cambria"/>
                          <a:ea typeface="Cambria"/>
                          <a:cs typeface="Cambria"/>
                          <a:sym typeface="Cambria"/>
                        </a:rPr>
                        <a:t>70-72</a:t>
                      </a:r>
                      <a:endParaRPr sz="2400" b="1">
                        <a:latin typeface="Cambria"/>
                        <a:ea typeface="Cambria"/>
                        <a:cs typeface="Cambria"/>
                        <a:sym typeface="Cambria"/>
                      </a:endParaRPr>
                    </a:p>
                  </a:txBody>
                  <a:tcPr marL="68575" marR="68575" marT="0"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solidFill>
                      <a:srgbClr val="FFFF00"/>
                    </a:solidFill>
                  </a:tcPr>
                </a:tc>
                <a:tc>
                  <a:txBody>
                    <a:bodyPr/>
                    <a:lstStyle/>
                    <a:p>
                      <a:pPr marL="0" marR="0" lvl="0" indent="0" algn="ctr" rtl="0">
                        <a:spcBef>
                          <a:spcPts val="0"/>
                        </a:spcBef>
                        <a:spcAft>
                          <a:spcPts val="0"/>
                        </a:spcAft>
                        <a:buNone/>
                      </a:pPr>
                      <a:r>
                        <a:rPr lang="en-US" sz="2400" b="1">
                          <a:solidFill>
                            <a:srgbClr val="000000"/>
                          </a:solidFill>
                          <a:latin typeface="Cambria"/>
                          <a:ea typeface="Cambria"/>
                          <a:cs typeface="Cambria"/>
                          <a:sym typeface="Cambria"/>
                        </a:rPr>
                        <a:t> C-</a:t>
                      </a:r>
                      <a:endParaRPr sz="2400" b="1">
                        <a:latin typeface="Cambria"/>
                        <a:ea typeface="Cambria"/>
                        <a:cs typeface="Cambria"/>
                        <a:sym typeface="Cambria"/>
                      </a:endParaRPr>
                    </a:p>
                  </a:txBody>
                  <a:tcPr marL="68575" marR="68575" marT="0"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solidFill>
                      <a:srgbClr val="FFFF00"/>
                    </a:solidFill>
                  </a:tcPr>
                </a:tc>
                <a:tc>
                  <a:txBody>
                    <a:bodyPr/>
                    <a:lstStyle/>
                    <a:p>
                      <a:pPr marL="0" marR="0" lvl="0" indent="0" algn="ctr" rtl="0">
                        <a:spcBef>
                          <a:spcPts val="0"/>
                        </a:spcBef>
                        <a:spcAft>
                          <a:spcPts val="0"/>
                        </a:spcAft>
                        <a:buNone/>
                      </a:pPr>
                      <a:r>
                        <a:rPr lang="en-US" sz="2400" b="1">
                          <a:solidFill>
                            <a:srgbClr val="000000"/>
                          </a:solidFill>
                          <a:latin typeface="Cambria"/>
                          <a:ea typeface="Cambria"/>
                          <a:cs typeface="Cambria"/>
                          <a:sym typeface="Cambria"/>
                        </a:rPr>
                        <a:t>1.67</a:t>
                      </a:r>
                      <a:endParaRPr sz="2400" b="1">
                        <a:latin typeface="Cambria"/>
                        <a:ea typeface="Cambria"/>
                        <a:cs typeface="Cambria"/>
                        <a:sym typeface="Cambria"/>
                      </a:endParaRPr>
                    </a:p>
                  </a:txBody>
                  <a:tcPr marL="68575" marR="68575" marT="0"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400" b="1">
                          <a:solidFill>
                            <a:srgbClr val="000000"/>
                          </a:solidFill>
                          <a:latin typeface="Cambria"/>
                          <a:ea typeface="Cambria"/>
                          <a:cs typeface="Cambria"/>
                          <a:sym typeface="Cambria"/>
                        </a:rPr>
                        <a:t>2.67</a:t>
                      </a:r>
                      <a:endParaRPr sz="2400" b="1">
                        <a:latin typeface="Cambria"/>
                        <a:ea typeface="Cambria"/>
                        <a:cs typeface="Cambria"/>
                        <a:sym typeface="Cambria"/>
                      </a:endParaRPr>
                    </a:p>
                  </a:txBody>
                  <a:tcPr marL="68575" marR="68575" marT="0"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400" b="1">
                          <a:solidFill>
                            <a:srgbClr val="000000"/>
                          </a:solidFill>
                          <a:latin typeface="Cambria"/>
                          <a:ea typeface="Cambria"/>
                          <a:cs typeface="Cambria"/>
                          <a:sym typeface="Cambria"/>
                        </a:rPr>
                        <a:t>2.67</a:t>
                      </a:r>
                      <a:endParaRPr sz="2400" b="1">
                        <a:latin typeface="Cambria"/>
                        <a:ea typeface="Cambria"/>
                        <a:cs typeface="Cambria"/>
                        <a:sym typeface="Cambria"/>
                      </a:endParaRPr>
                    </a:p>
                  </a:txBody>
                  <a:tcPr marL="68575" marR="68575" marT="0"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extLst>
                  <a:ext uri="{0D108BD9-81ED-4DB2-BD59-A6C34878D82A}">
                    <a16:rowId xmlns:a16="http://schemas.microsoft.com/office/drawing/2014/main" val="10008"/>
                  </a:ext>
                </a:extLst>
              </a:tr>
              <a:tr h="400525">
                <a:tc>
                  <a:txBody>
                    <a:bodyPr/>
                    <a:lstStyle/>
                    <a:p>
                      <a:pPr marL="0" marR="0" lvl="0" indent="0" algn="ctr" rtl="0">
                        <a:spcBef>
                          <a:spcPts val="0"/>
                        </a:spcBef>
                        <a:spcAft>
                          <a:spcPts val="0"/>
                        </a:spcAft>
                        <a:buNone/>
                      </a:pPr>
                      <a:r>
                        <a:rPr lang="en-US" sz="2400" b="1">
                          <a:solidFill>
                            <a:srgbClr val="000000"/>
                          </a:solidFill>
                          <a:latin typeface="Cambria"/>
                          <a:ea typeface="Cambria"/>
                          <a:cs typeface="Cambria"/>
                          <a:sym typeface="Cambria"/>
                        </a:rPr>
                        <a:t>67-69</a:t>
                      </a:r>
                      <a:endParaRPr sz="2400" b="1">
                        <a:latin typeface="Cambria"/>
                        <a:ea typeface="Cambria"/>
                        <a:cs typeface="Cambria"/>
                        <a:sym typeface="Cambria"/>
                      </a:endParaRPr>
                    </a:p>
                  </a:txBody>
                  <a:tcPr marL="68575" marR="68575" marT="0"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solidFill>
                      <a:srgbClr val="FFFF00"/>
                    </a:solidFill>
                  </a:tcPr>
                </a:tc>
                <a:tc>
                  <a:txBody>
                    <a:bodyPr/>
                    <a:lstStyle/>
                    <a:p>
                      <a:pPr marL="0" marR="0" lvl="0" indent="0" algn="ctr" rtl="0">
                        <a:spcBef>
                          <a:spcPts val="0"/>
                        </a:spcBef>
                        <a:spcAft>
                          <a:spcPts val="0"/>
                        </a:spcAft>
                        <a:buNone/>
                      </a:pPr>
                      <a:r>
                        <a:rPr lang="en-US" sz="2400" b="1">
                          <a:solidFill>
                            <a:srgbClr val="000000"/>
                          </a:solidFill>
                          <a:latin typeface="Cambria"/>
                          <a:ea typeface="Cambria"/>
                          <a:cs typeface="Cambria"/>
                          <a:sym typeface="Cambria"/>
                        </a:rPr>
                        <a:t>  D+</a:t>
                      </a:r>
                      <a:endParaRPr sz="2400" b="1">
                        <a:latin typeface="Cambria"/>
                        <a:ea typeface="Cambria"/>
                        <a:cs typeface="Cambria"/>
                        <a:sym typeface="Cambria"/>
                      </a:endParaRPr>
                    </a:p>
                  </a:txBody>
                  <a:tcPr marL="68575" marR="68575" marT="0"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solidFill>
                      <a:srgbClr val="FFFF00"/>
                    </a:solidFill>
                  </a:tcPr>
                </a:tc>
                <a:tc>
                  <a:txBody>
                    <a:bodyPr/>
                    <a:lstStyle/>
                    <a:p>
                      <a:pPr marL="0" marR="0" lvl="0" indent="0" algn="ctr" rtl="0">
                        <a:spcBef>
                          <a:spcPts val="0"/>
                        </a:spcBef>
                        <a:spcAft>
                          <a:spcPts val="0"/>
                        </a:spcAft>
                        <a:buNone/>
                      </a:pPr>
                      <a:r>
                        <a:rPr lang="en-US" sz="2400" b="1">
                          <a:solidFill>
                            <a:srgbClr val="000000"/>
                          </a:solidFill>
                          <a:latin typeface="Cambria"/>
                          <a:ea typeface="Cambria"/>
                          <a:cs typeface="Cambria"/>
                          <a:sym typeface="Cambria"/>
                        </a:rPr>
                        <a:t>1.33</a:t>
                      </a:r>
                      <a:endParaRPr sz="2400" b="1">
                        <a:latin typeface="Cambria"/>
                        <a:ea typeface="Cambria"/>
                        <a:cs typeface="Cambria"/>
                        <a:sym typeface="Cambria"/>
                      </a:endParaRPr>
                    </a:p>
                  </a:txBody>
                  <a:tcPr marL="68575" marR="68575" marT="0"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400" b="1">
                          <a:solidFill>
                            <a:srgbClr val="000000"/>
                          </a:solidFill>
                          <a:latin typeface="Cambria"/>
                          <a:ea typeface="Cambria"/>
                          <a:cs typeface="Cambria"/>
                          <a:sym typeface="Cambria"/>
                        </a:rPr>
                        <a:t>2.33</a:t>
                      </a:r>
                      <a:endParaRPr sz="2400" b="1">
                        <a:latin typeface="Cambria"/>
                        <a:ea typeface="Cambria"/>
                        <a:cs typeface="Cambria"/>
                        <a:sym typeface="Cambria"/>
                      </a:endParaRPr>
                    </a:p>
                  </a:txBody>
                  <a:tcPr marL="68575" marR="68575" marT="0"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400" b="1">
                          <a:solidFill>
                            <a:srgbClr val="000000"/>
                          </a:solidFill>
                          <a:latin typeface="Cambria"/>
                          <a:ea typeface="Cambria"/>
                          <a:cs typeface="Cambria"/>
                          <a:sym typeface="Cambria"/>
                        </a:rPr>
                        <a:t>2.33</a:t>
                      </a:r>
                      <a:endParaRPr sz="2400" b="1">
                        <a:latin typeface="Cambria"/>
                        <a:ea typeface="Cambria"/>
                        <a:cs typeface="Cambria"/>
                        <a:sym typeface="Cambria"/>
                      </a:endParaRPr>
                    </a:p>
                  </a:txBody>
                  <a:tcPr marL="68575" marR="68575" marT="0"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extLst>
                  <a:ext uri="{0D108BD9-81ED-4DB2-BD59-A6C34878D82A}">
                    <a16:rowId xmlns:a16="http://schemas.microsoft.com/office/drawing/2014/main" val="10009"/>
                  </a:ext>
                </a:extLst>
              </a:tr>
              <a:tr h="400525">
                <a:tc>
                  <a:txBody>
                    <a:bodyPr/>
                    <a:lstStyle/>
                    <a:p>
                      <a:pPr marL="0" marR="0" lvl="0" indent="0" algn="ctr" rtl="0">
                        <a:spcBef>
                          <a:spcPts val="0"/>
                        </a:spcBef>
                        <a:spcAft>
                          <a:spcPts val="0"/>
                        </a:spcAft>
                        <a:buNone/>
                      </a:pPr>
                      <a:r>
                        <a:rPr lang="en-US" sz="2400" b="1">
                          <a:solidFill>
                            <a:srgbClr val="000000"/>
                          </a:solidFill>
                          <a:latin typeface="Cambria"/>
                          <a:ea typeface="Cambria"/>
                          <a:cs typeface="Cambria"/>
                          <a:sym typeface="Cambria"/>
                        </a:rPr>
                        <a:t>65-66</a:t>
                      </a:r>
                      <a:endParaRPr sz="2400" b="1">
                        <a:latin typeface="Cambria"/>
                        <a:ea typeface="Cambria"/>
                        <a:cs typeface="Cambria"/>
                        <a:sym typeface="Cambria"/>
                      </a:endParaRPr>
                    </a:p>
                  </a:txBody>
                  <a:tcPr marL="68575" marR="68575" marT="0"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solidFill>
                      <a:srgbClr val="FFFF00"/>
                    </a:solidFill>
                  </a:tcPr>
                </a:tc>
                <a:tc>
                  <a:txBody>
                    <a:bodyPr/>
                    <a:lstStyle/>
                    <a:p>
                      <a:pPr marL="0" marR="0" lvl="0" indent="0" algn="ctr" rtl="0">
                        <a:spcBef>
                          <a:spcPts val="0"/>
                        </a:spcBef>
                        <a:spcAft>
                          <a:spcPts val="0"/>
                        </a:spcAft>
                        <a:buNone/>
                      </a:pPr>
                      <a:r>
                        <a:rPr lang="en-US" sz="2400" b="1">
                          <a:solidFill>
                            <a:srgbClr val="000000"/>
                          </a:solidFill>
                          <a:latin typeface="Cambria"/>
                          <a:ea typeface="Cambria"/>
                          <a:cs typeface="Cambria"/>
                          <a:sym typeface="Cambria"/>
                        </a:rPr>
                        <a:t>D</a:t>
                      </a:r>
                      <a:endParaRPr sz="2400" b="1">
                        <a:latin typeface="Cambria"/>
                        <a:ea typeface="Cambria"/>
                        <a:cs typeface="Cambria"/>
                        <a:sym typeface="Cambria"/>
                      </a:endParaRPr>
                    </a:p>
                  </a:txBody>
                  <a:tcPr marL="68575" marR="68575" marT="0"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solidFill>
                      <a:srgbClr val="FFFF00"/>
                    </a:solidFill>
                  </a:tcPr>
                </a:tc>
                <a:tc>
                  <a:txBody>
                    <a:bodyPr/>
                    <a:lstStyle/>
                    <a:p>
                      <a:pPr marL="0" marR="0" lvl="0" indent="0" algn="ctr" rtl="0">
                        <a:spcBef>
                          <a:spcPts val="0"/>
                        </a:spcBef>
                        <a:spcAft>
                          <a:spcPts val="0"/>
                        </a:spcAft>
                        <a:buNone/>
                      </a:pPr>
                      <a:r>
                        <a:rPr lang="en-US" sz="2400" b="1">
                          <a:solidFill>
                            <a:srgbClr val="000000"/>
                          </a:solidFill>
                          <a:latin typeface="Cambria"/>
                          <a:ea typeface="Cambria"/>
                          <a:cs typeface="Cambria"/>
                          <a:sym typeface="Cambria"/>
                        </a:rPr>
                        <a:t>1.00</a:t>
                      </a:r>
                      <a:endParaRPr sz="2400" b="1">
                        <a:latin typeface="Cambria"/>
                        <a:ea typeface="Cambria"/>
                        <a:cs typeface="Cambria"/>
                        <a:sym typeface="Cambria"/>
                      </a:endParaRPr>
                    </a:p>
                  </a:txBody>
                  <a:tcPr marL="68575" marR="68575" marT="0"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400" b="1">
                          <a:solidFill>
                            <a:srgbClr val="000000"/>
                          </a:solidFill>
                          <a:latin typeface="Cambria"/>
                          <a:ea typeface="Cambria"/>
                          <a:cs typeface="Cambria"/>
                          <a:sym typeface="Cambria"/>
                        </a:rPr>
                        <a:t>2.00</a:t>
                      </a:r>
                      <a:endParaRPr sz="2400" b="1">
                        <a:latin typeface="Cambria"/>
                        <a:ea typeface="Cambria"/>
                        <a:cs typeface="Cambria"/>
                        <a:sym typeface="Cambria"/>
                      </a:endParaRPr>
                    </a:p>
                  </a:txBody>
                  <a:tcPr marL="68575" marR="68575" marT="0"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400" b="1">
                          <a:solidFill>
                            <a:srgbClr val="000000"/>
                          </a:solidFill>
                          <a:latin typeface="Cambria"/>
                          <a:ea typeface="Cambria"/>
                          <a:cs typeface="Cambria"/>
                          <a:sym typeface="Cambria"/>
                        </a:rPr>
                        <a:t>2.00</a:t>
                      </a:r>
                      <a:endParaRPr sz="2400" b="1">
                        <a:latin typeface="Cambria"/>
                        <a:ea typeface="Cambria"/>
                        <a:cs typeface="Cambria"/>
                        <a:sym typeface="Cambria"/>
                      </a:endParaRPr>
                    </a:p>
                  </a:txBody>
                  <a:tcPr marL="68575" marR="68575" marT="0"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extLst>
                  <a:ext uri="{0D108BD9-81ED-4DB2-BD59-A6C34878D82A}">
                    <a16:rowId xmlns:a16="http://schemas.microsoft.com/office/drawing/2014/main" val="10010"/>
                  </a:ext>
                </a:extLst>
              </a:tr>
              <a:tr h="400525">
                <a:tc>
                  <a:txBody>
                    <a:bodyPr/>
                    <a:lstStyle/>
                    <a:p>
                      <a:pPr marL="0" marR="0" lvl="0" indent="0" algn="ctr" rtl="0">
                        <a:spcBef>
                          <a:spcPts val="0"/>
                        </a:spcBef>
                        <a:spcAft>
                          <a:spcPts val="0"/>
                        </a:spcAft>
                        <a:buNone/>
                      </a:pPr>
                      <a:r>
                        <a:rPr lang="en-US" sz="2400" b="1">
                          <a:solidFill>
                            <a:srgbClr val="000000"/>
                          </a:solidFill>
                          <a:latin typeface="Cambria"/>
                          <a:ea typeface="Cambria"/>
                          <a:cs typeface="Cambria"/>
                          <a:sym typeface="Cambria"/>
                        </a:rPr>
                        <a:t>Below 65</a:t>
                      </a:r>
                      <a:endParaRPr sz="2400" b="1">
                        <a:latin typeface="Cambria"/>
                        <a:ea typeface="Cambria"/>
                        <a:cs typeface="Cambria"/>
                        <a:sym typeface="Cambria"/>
                      </a:endParaRPr>
                    </a:p>
                  </a:txBody>
                  <a:tcPr marL="68575" marR="68575" marT="0"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solidFill>
                      <a:srgbClr val="FFFF00"/>
                    </a:solidFill>
                  </a:tcPr>
                </a:tc>
                <a:tc>
                  <a:txBody>
                    <a:bodyPr/>
                    <a:lstStyle/>
                    <a:p>
                      <a:pPr marL="0" marR="0" lvl="0" indent="0" algn="ctr" rtl="0">
                        <a:spcBef>
                          <a:spcPts val="0"/>
                        </a:spcBef>
                        <a:spcAft>
                          <a:spcPts val="0"/>
                        </a:spcAft>
                        <a:buNone/>
                      </a:pPr>
                      <a:r>
                        <a:rPr lang="en-US" sz="2400" b="1">
                          <a:solidFill>
                            <a:srgbClr val="000000"/>
                          </a:solidFill>
                          <a:latin typeface="Cambria"/>
                          <a:ea typeface="Cambria"/>
                          <a:cs typeface="Cambria"/>
                          <a:sym typeface="Cambria"/>
                        </a:rPr>
                        <a:t>F</a:t>
                      </a:r>
                      <a:endParaRPr sz="2400" b="1">
                        <a:latin typeface="Cambria"/>
                        <a:ea typeface="Cambria"/>
                        <a:cs typeface="Cambria"/>
                        <a:sym typeface="Cambria"/>
                      </a:endParaRPr>
                    </a:p>
                  </a:txBody>
                  <a:tcPr marL="68575" marR="68575" marT="0"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solidFill>
                      <a:srgbClr val="FFFF00"/>
                    </a:solidFill>
                  </a:tcPr>
                </a:tc>
                <a:tc>
                  <a:txBody>
                    <a:bodyPr/>
                    <a:lstStyle/>
                    <a:p>
                      <a:pPr marL="0" marR="0" lvl="0" indent="0" algn="ctr" rtl="0">
                        <a:spcBef>
                          <a:spcPts val="0"/>
                        </a:spcBef>
                        <a:spcAft>
                          <a:spcPts val="0"/>
                        </a:spcAft>
                        <a:buNone/>
                      </a:pPr>
                      <a:r>
                        <a:rPr lang="en-US" sz="2400" b="1">
                          <a:solidFill>
                            <a:srgbClr val="000000"/>
                          </a:solidFill>
                          <a:latin typeface="Cambria"/>
                          <a:ea typeface="Cambria"/>
                          <a:cs typeface="Cambria"/>
                          <a:sym typeface="Cambria"/>
                        </a:rPr>
                        <a:t>0.00</a:t>
                      </a:r>
                      <a:endParaRPr sz="2400" b="1">
                        <a:latin typeface="Cambria"/>
                        <a:ea typeface="Cambria"/>
                        <a:cs typeface="Cambria"/>
                        <a:sym typeface="Cambria"/>
                      </a:endParaRPr>
                    </a:p>
                  </a:txBody>
                  <a:tcPr marL="68575" marR="68575" marT="0"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400" b="1">
                          <a:solidFill>
                            <a:srgbClr val="000000"/>
                          </a:solidFill>
                          <a:latin typeface="Cambria"/>
                          <a:ea typeface="Cambria"/>
                          <a:cs typeface="Cambria"/>
                          <a:sym typeface="Cambria"/>
                        </a:rPr>
                        <a:t>0.00</a:t>
                      </a:r>
                      <a:endParaRPr sz="2400" b="1">
                        <a:latin typeface="Cambria"/>
                        <a:ea typeface="Cambria"/>
                        <a:cs typeface="Cambria"/>
                        <a:sym typeface="Cambria"/>
                      </a:endParaRPr>
                    </a:p>
                  </a:txBody>
                  <a:tcPr marL="68575" marR="68575" marT="0"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400" b="1">
                          <a:solidFill>
                            <a:srgbClr val="000000"/>
                          </a:solidFill>
                          <a:latin typeface="Cambria"/>
                          <a:ea typeface="Cambria"/>
                          <a:cs typeface="Cambria"/>
                          <a:sym typeface="Cambria"/>
                        </a:rPr>
                        <a:t>0.00</a:t>
                      </a:r>
                      <a:endParaRPr sz="2400" b="1">
                        <a:latin typeface="Cambria"/>
                        <a:ea typeface="Cambria"/>
                        <a:cs typeface="Cambria"/>
                        <a:sym typeface="Cambria"/>
                      </a:endParaRPr>
                    </a:p>
                  </a:txBody>
                  <a:tcPr marL="68575" marR="68575" marT="0" marB="0"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200" name="Shape 200"/>
          <p:cNvSpPr txBox="1">
            <a:spLocks noGrp="1"/>
          </p:cNvSpPr>
          <p:nvPr>
            <p:ph type="title"/>
          </p:nvPr>
        </p:nvSpPr>
        <p:spPr>
          <a:xfrm>
            <a:off x="1851088" y="253250"/>
            <a:ext cx="5443500" cy="816600"/>
          </a:xfrm>
          <a:prstGeom prst="rect">
            <a:avLst/>
          </a:prstGeom>
          <a:noFill/>
          <a:ln w="9525" cap="flat" cmpd="sng">
            <a:solidFill>
              <a:srgbClr val="0000FF"/>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5400"/>
              <a:buFont typeface="Calibri"/>
              <a:buNone/>
            </a:pPr>
            <a:r>
              <a:rPr lang="en-US" sz="5400" b="1" i="0" u="sng" strike="noStrike" cap="none">
                <a:solidFill>
                  <a:srgbClr val="000000"/>
                </a:solidFill>
                <a:latin typeface="Calibri"/>
                <a:ea typeface="Calibri"/>
                <a:cs typeface="Calibri"/>
                <a:sym typeface="Calibri"/>
              </a:rPr>
              <a:t>Grading System</a:t>
            </a:r>
            <a:endParaRPr sz="5400" b="1" i="0" u="sng" strike="noStrike" cap="none">
              <a:solidFill>
                <a:srgbClr val="000000"/>
              </a:solidFill>
              <a:latin typeface="Calibri"/>
              <a:ea typeface="Calibri"/>
              <a:cs typeface="Calibri"/>
              <a:sym typeface="Calibri"/>
            </a:endParaRPr>
          </a:p>
        </p:txBody>
      </p:sp>
      <p:pic>
        <p:nvPicPr>
          <p:cNvPr id="201" name="Shape 201"/>
          <p:cNvPicPr preferRelativeResize="0"/>
          <p:nvPr/>
        </p:nvPicPr>
        <p:blipFill rotWithShape="1">
          <a:blip r:embed="rId3">
            <a:alphaModFix/>
          </a:blip>
          <a:srcRect/>
          <a:stretch/>
        </p:blipFill>
        <p:spPr>
          <a:xfrm flipH="1">
            <a:off x="379775" y="175650"/>
            <a:ext cx="923725" cy="971800"/>
          </a:xfrm>
          <a:prstGeom prst="rect">
            <a:avLst/>
          </a:prstGeom>
          <a:noFill/>
          <a:ln>
            <a:noFill/>
          </a:ln>
        </p:spPr>
      </p:pic>
      <p:pic>
        <p:nvPicPr>
          <p:cNvPr id="202" name="Shape 202"/>
          <p:cNvPicPr preferRelativeResize="0"/>
          <p:nvPr/>
        </p:nvPicPr>
        <p:blipFill rotWithShape="1">
          <a:blip r:embed="rId3">
            <a:alphaModFix/>
          </a:blip>
          <a:srcRect/>
          <a:stretch/>
        </p:blipFill>
        <p:spPr>
          <a:xfrm>
            <a:off x="7842175" y="168275"/>
            <a:ext cx="923725" cy="986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228600" y="1374275"/>
            <a:ext cx="8686800" cy="5178900"/>
          </a:xfrm>
          <a:prstGeom prst="rect">
            <a:avLst/>
          </a:prstGeom>
          <a:solidFill>
            <a:srgbClr val="EFEFEF"/>
          </a:solidFill>
          <a:ln w="28575" cap="flat" cmpd="sng">
            <a:solidFill>
              <a:srgbClr val="0000FF"/>
            </a:solidFill>
            <a:prstDash val="solid"/>
            <a:round/>
            <a:headEnd type="none" w="med" len="med"/>
            <a:tailEnd type="none" w="med" len="med"/>
          </a:ln>
        </p:spPr>
        <p:txBody>
          <a:bodyPr spcFirstLastPara="1" wrap="square" lIns="91425" tIns="45700" rIns="91425" bIns="45700" anchor="t" anchorCtr="0">
            <a:noAutofit/>
          </a:bodyPr>
          <a:lstStyle/>
          <a:p>
            <a:pPr marL="274320" marR="0" lvl="0" indent="-274320" algn="l" rtl="0">
              <a:spcBef>
                <a:spcPts val="0"/>
              </a:spcBef>
              <a:spcAft>
                <a:spcPts val="0"/>
              </a:spcAft>
              <a:buClr>
                <a:srgbClr val="000000"/>
              </a:buClr>
              <a:buSzPts val="2400"/>
              <a:buChar char="∗"/>
            </a:pPr>
            <a:r>
              <a:rPr lang="en-US" sz="2400" b="1" i="0" u="none" strike="noStrike" cap="none">
                <a:solidFill>
                  <a:schemeClr val="dk1"/>
                </a:solidFill>
                <a:latin typeface="Calibri"/>
                <a:ea typeface="Calibri"/>
                <a:cs typeface="Calibri"/>
                <a:sym typeface="Calibri"/>
              </a:rPr>
              <a:t>Grade 9 Honors selections are determined by District supervisors as per district guidelines </a:t>
            </a:r>
            <a:endParaRPr sz="2200" b="1" i="0" u="none" strike="noStrike" cap="none">
              <a:solidFill>
                <a:schemeClr val="dk1"/>
              </a:solidFill>
              <a:latin typeface="Calibri"/>
              <a:ea typeface="Calibri"/>
              <a:cs typeface="Calibri"/>
              <a:sym typeface="Calibri"/>
            </a:endParaRPr>
          </a:p>
          <a:p>
            <a:pPr marL="274320" marR="0" lvl="0" indent="-274320" algn="l" rtl="0">
              <a:spcBef>
                <a:spcPts val="480"/>
              </a:spcBef>
              <a:spcAft>
                <a:spcPts val="0"/>
              </a:spcAft>
              <a:buClr>
                <a:srgbClr val="000000"/>
              </a:buClr>
              <a:buSzPts val="2400"/>
              <a:buChar char="∗"/>
            </a:pPr>
            <a:r>
              <a:rPr lang="en-US" sz="2400" b="1" i="0" u="none" strike="noStrike" cap="none">
                <a:solidFill>
                  <a:schemeClr val="dk1"/>
                </a:solidFill>
                <a:latin typeface="Calibri"/>
                <a:ea typeface="Calibri"/>
                <a:cs typeface="Calibri"/>
                <a:sym typeface="Calibri"/>
              </a:rPr>
              <a:t>The maximum number of Honors classes a student can be recommended for in grades 9 and 10 is </a:t>
            </a:r>
            <a:r>
              <a:rPr lang="en-US" sz="2400" b="1" i="0" u="sng" strike="noStrike" cap="none">
                <a:solidFill>
                  <a:schemeClr val="dk1"/>
                </a:solidFill>
                <a:latin typeface="Calibri"/>
                <a:ea typeface="Calibri"/>
                <a:cs typeface="Calibri"/>
                <a:sym typeface="Calibri"/>
              </a:rPr>
              <a:t>four (4)</a:t>
            </a:r>
            <a:r>
              <a:rPr lang="en-US" sz="2400" b="1" i="0" u="none" strike="noStrike" cap="none">
                <a:solidFill>
                  <a:schemeClr val="dk1"/>
                </a:solidFill>
                <a:latin typeface="Calibri"/>
                <a:ea typeface="Calibri"/>
                <a:cs typeface="Calibri"/>
                <a:sym typeface="Calibri"/>
              </a:rPr>
              <a:t>                   (English, Mathematics, Science and Social Studies).  </a:t>
            </a:r>
            <a:endParaRPr/>
          </a:p>
          <a:p>
            <a:pPr marL="274320" marR="0" lvl="0" indent="-274320" algn="l" rtl="0">
              <a:spcBef>
                <a:spcPts val="480"/>
              </a:spcBef>
              <a:spcAft>
                <a:spcPts val="0"/>
              </a:spcAft>
              <a:buClr>
                <a:srgbClr val="000000"/>
              </a:buClr>
              <a:buSzPts val="2400"/>
              <a:buChar char="∗"/>
            </a:pPr>
            <a:r>
              <a:rPr lang="en-US" sz="2400" b="1" i="0" u="none" strike="noStrike" cap="none">
                <a:solidFill>
                  <a:schemeClr val="dk1"/>
                </a:solidFill>
                <a:latin typeface="Calibri"/>
                <a:ea typeface="Calibri"/>
                <a:cs typeface="Calibri"/>
                <a:sym typeface="Calibri"/>
              </a:rPr>
              <a:t>In </a:t>
            </a:r>
            <a:r>
              <a:rPr lang="en-US" sz="2400" b="1" i="0" u="sng" strike="noStrike" cap="none">
                <a:solidFill>
                  <a:schemeClr val="dk1"/>
                </a:solidFill>
                <a:latin typeface="Calibri"/>
                <a:ea typeface="Calibri"/>
                <a:cs typeface="Calibri"/>
                <a:sym typeface="Calibri"/>
              </a:rPr>
              <a:t>most</a:t>
            </a:r>
            <a:r>
              <a:rPr lang="en-US" sz="2400" b="1" i="0" u="none" strike="noStrike" cap="none">
                <a:solidFill>
                  <a:schemeClr val="dk1"/>
                </a:solidFill>
                <a:latin typeface="Calibri"/>
                <a:ea typeface="Calibri"/>
                <a:cs typeface="Calibri"/>
                <a:sym typeface="Calibri"/>
              </a:rPr>
              <a:t> cases, future valedictorians and salutatorians have had the maximum number of AP/Honors courses in all grades.  </a:t>
            </a:r>
            <a:endParaRPr sz="2400" b="1" i="0" u="none" strike="noStrike" cap="none">
              <a:solidFill>
                <a:schemeClr val="dk1"/>
              </a:solidFill>
              <a:latin typeface="Calibri"/>
              <a:ea typeface="Calibri"/>
              <a:cs typeface="Calibri"/>
              <a:sym typeface="Calibri"/>
            </a:endParaRPr>
          </a:p>
          <a:p>
            <a:pPr marL="274320" marR="0" lvl="0" indent="-274320" algn="l" rtl="0">
              <a:spcBef>
                <a:spcPts val="480"/>
              </a:spcBef>
              <a:spcAft>
                <a:spcPts val="0"/>
              </a:spcAft>
              <a:buClr>
                <a:srgbClr val="000000"/>
              </a:buClr>
              <a:buSzPts val="2400"/>
              <a:buChar char="∗"/>
            </a:pPr>
            <a:r>
              <a:rPr lang="en-US" sz="2400" b="1" i="0" u="none" strike="noStrike" cap="none">
                <a:solidFill>
                  <a:schemeClr val="dk1"/>
                </a:solidFill>
                <a:latin typeface="Calibri"/>
                <a:ea typeface="Calibri"/>
                <a:cs typeface="Calibri"/>
                <a:sym typeface="Calibri"/>
              </a:rPr>
              <a:t>A </a:t>
            </a:r>
            <a:r>
              <a:rPr lang="en-US" sz="2400" b="1" i="0" u="sng" strike="noStrike" cap="none">
                <a:solidFill>
                  <a:schemeClr val="dk1"/>
                </a:solidFill>
                <a:latin typeface="Calibri"/>
                <a:ea typeface="Calibri"/>
                <a:cs typeface="Calibri"/>
                <a:sym typeface="Calibri"/>
              </a:rPr>
              <a:t>fifth</a:t>
            </a:r>
            <a:r>
              <a:rPr lang="en-US" sz="2400" b="1" i="0" u="none" strike="noStrike" cap="none">
                <a:solidFill>
                  <a:schemeClr val="dk1"/>
                </a:solidFill>
                <a:latin typeface="Calibri"/>
                <a:ea typeface="Calibri"/>
                <a:cs typeface="Calibri"/>
                <a:sym typeface="Calibri"/>
              </a:rPr>
              <a:t> AP/Honors course should be considered both junior and senior years if becoming a valedictorian and/or salutatorian is a goal.</a:t>
            </a:r>
            <a:endParaRPr sz="2000" b="1" i="0" u="none" strike="noStrike" cap="none">
              <a:solidFill>
                <a:schemeClr val="dk1"/>
              </a:solidFill>
              <a:latin typeface="Calibri"/>
              <a:ea typeface="Calibri"/>
              <a:cs typeface="Calibri"/>
              <a:sym typeface="Calibri"/>
            </a:endParaRPr>
          </a:p>
          <a:p>
            <a:pPr marL="274320" marR="0" lvl="0" indent="-274320" algn="l" rtl="0">
              <a:spcBef>
                <a:spcPts val="480"/>
              </a:spcBef>
              <a:spcAft>
                <a:spcPts val="0"/>
              </a:spcAft>
              <a:buClr>
                <a:srgbClr val="000000"/>
              </a:buClr>
              <a:buSzPts val="2400"/>
              <a:buChar char="∗"/>
            </a:pPr>
            <a:r>
              <a:rPr lang="en-US" sz="2400" b="1" i="0" u="none" strike="noStrike" cap="none">
                <a:solidFill>
                  <a:schemeClr val="dk1"/>
                </a:solidFill>
                <a:latin typeface="Calibri"/>
                <a:ea typeface="Calibri"/>
                <a:cs typeface="Calibri"/>
                <a:sym typeface="Calibri"/>
              </a:rPr>
              <a:t>Ranking (in accordance with Board Policy #R2624)  </a:t>
            </a:r>
            <a:endParaRPr/>
          </a:p>
          <a:p>
            <a:pPr marL="274320" marR="0" lvl="0" indent="-121920" algn="l" rtl="0">
              <a:spcBef>
                <a:spcPts val="480"/>
              </a:spcBef>
              <a:spcAft>
                <a:spcPts val="1600"/>
              </a:spcAft>
              <a:buClr>
                <a:schemeClr val="accent1"/>
              </a:buClr>
              <a:buSzPts val="2400"/>
              <a:buFont typeface="Noto Sans Symbols"/>
              <a:buNone/>
            </a:pPr>
            <a:endParaRPr sz="2400" b="0" i="0" u="none" strike="noStrike" cap="none">
              <a:solidFill>
                <a:schemeClr val="dk2"/>
              </a:solidFill>
              <a:latin typeface="Candara"/>
              <a:ea typeface="Candara"/>
              <a:cs typeface="Candara"/>
              <a:sym typeface="Candara"/>
            </a:endParaRPr>
          </a:p>
        </p:txBody>
      </p:sp>
      <p:sp>
        <p:nvSpPr>
          <p:cNvPr id="208" name="Shape 208"/>
          <p:cNvSpPr txBox="1">
            <a:spLocks noGrp="1"/>
          </p:cNvSpPr>
          <p:nvPr>
            <p:ph type="title"/>
          </p:nvPr>
        </p:nvSpPr>
        <p:spPr>
          <a:xfrm>
            <a:off x="1621475" y="366150"/>
            <a:ext cx="6073500" cy="804300"/>
          </a:xfrm>
          <a:prstGeom prst="rect">
            <a:avLst/>
          </a:prstGeom>
          <a:noFill/>
          <a:ln w="9525" cap="flat" cmpd="sng">
            <a:solidFill>
              <a:srgbClr val="0000FF"/>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4000"/>
              <a:buFont typeface="Calibri"/>
              <a:buNone/>
            </a:pPr>
            <a:r>
              <a:rPr lang="en-US" sz="3800" b="1" i="0" u="sng" strike="noStrike" cap="none">
                <a:solidFill>
                  <a:srgbClr val="000000"/>
                </a:solidFill>
                <a:latin typeface="Calibri"/>
                <a:ea typeface="Calibri"/>
                <a:cs typeface="Calibri"/>
                <a:sym typeface="Calibri"/>
              </a:rPr>
              <a:t>Class Rank/GPA  - (Val &amp; Sal)</a:t>
            </a:r>
            <a:endParaRPr sz="3800" b="1" i="0" u="sng" strike="noStrike" cap="none">
              <a:solidFill>
                <a:srgbClr val="000000"/>
              </a:solidFill>
              <a:latin typeface="Calibri"/>
              <a:ea typeface="Calibri"/>
              <a:cs typeface="Calibri"/>
              <a:sym typeface="Calibri"/>
            </a:endParaRPr>
          </a:p>
        </p:txBody>
      </p:sp>
      <p:pic>
        <p:nvPicPr>
          <p:cNvPr id="209" name="Shape 209"/>
          <p:cNvPicPr preferRelativeResize="0"/>
          <p:nvPr/>
        </p:nvPicPr>
        <p:blipFill rotWithShape="1">
          <a:blip r:embed="rId3">
            <a:alphaModFix/>
          </a:blip>
          <a:srcRect/>
          <a:stretch/>
        </p:blipFill>
        <p:spPr>
          <a:xfrm flipH="1">
            <a:off x="326400" y="282400"/>
            <a:ext cx="923725" cy="971800"/>
          </a:xfrm>
          <a:prstGeom prst="rect">
            <a:avLst/>
          </a:prstGeom>
          <a:noFill/>
          <a:ln>
            <a:noFill/>
          </a:ln>
        </p:spPr>
      </p:pic>
      <p:pic>
        <p:nvPicPr>
          <p:cNvPr id="210" name="Shape 210"/>
          <p:cNvPicPr preferRelativeResize="0"/>
          <p:nvPr/>
        </p:nvPicPr>
        <p:blipFill rotWithShape="1">
          <a:blip r:embed="rId3">
            <a:alphaModFix/>
          </a:blip>
          <a:srcRect/>
          <a:stretch/>
        </p:blipFill>
        <p:spPr>
          <a:xfrm>
            <a:off x="7858725" y="208300"/>
            <a:ext cx="923725" cy="9865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graphicFrame>
        <p:nvGraphicFramePr>
          <p:cNvPr id="215" name="Shape 215"/>
          <p:cNvGraphicFramePr/>
          <p:nvPr/>
        </p:nvGraphicFramePr>
        <p:xfrm>
          <a:off x="160288" y="1143975"/>
          <a:ext cx="3000000" cy="3000000"/>
        </p:xfrm>
        <a:graphic>
          <a:graphicData uri="http://schemas.openxmlformats.org/drawingml/2006/table">
            <a:tbl>
              <a:tblPr firstRow="1" bandRow="1">
                <a:noFill/>
                <a:tableStyleId>{432072EC-DD90-4164-858B-B75FC8748C7F}</a:tableStyleId>
              </a:tblPr>
              <a:tblGrid>
                <a:gridCol w="2324100">
                  <a:extLst>
                    <a:ext uri="{9D8B030D-6E8A-4147-A177-3AD203B41FA5}">
                      <a16:colId xmlns:a16="http://schemas.microsoft.com/office/drawing/2014/main" val="20000"/>
                    </a:ext>
                  </a:extLst>
                </a:gridCol>
                <a:gridCol w="382900">
                  <a:extLst>
                    <a:ext uri="{9D8B030D-6E8A-4147-A177-3AD203B41FA5}">
                      <a16:colId xmlns:a16="http://schemas.microsoft.com/office/drawing/2014/main" val="20001"/>
                    </a:ext>
                  </a:extLst>
                </a:gridCol>
                <a:gridCol w="2848900">
                  <a:extLst>
                    <a:ext uri="{9D8B030D-6E8A-4147-A177-3AD203B41FA5}">
                      <a16:colId xmlns:a16="http://schemas.microsoft.com/office/drawing/2014/main" val="20002"/>
                    </a:ext>
                  </a:extLst>
                </a:gridCol>
                <a:gridCol w="382900">
                  <a:extLst>
                    <a:ext uri="{9D8B030D-6E8A-4147-A177-3AD203B41FA5}">
                      <a16:colId xmlns:a16="http://schemas.microsoft.com/office/drawing/2014/main" val="20003"/>
                    </a:ext>
                  </a:extLst>
                </a:gridCol>
                <a:gridCol w="2773950">
                  <a:extLst>
                    <a:ext uri="{9D8B030D-6E8A-4147-A177-3AD203B41FA5}">
                      <a16:colId xmlns:a16="http://schemas.microsoft.com/office/drawing/2014/main" val="20004"/>
                    </a:ext>
                  </a:extLst>
                </a:gridCol>
              </a:tblGrid>
              <a:tr h="459225">
                <a:tc>
                  <a:txBody>
                    <a:bodyPr/>
                    <a:lstStyle/>
                    <a:p>
                      <a:pPr marL="0" marR="0" lvl="0" indent="0" algn="ctr" rtl="0">
                        <a:spcBef>
                          <a:spcPts val="0"/>
                        </a:spcBef>
                        <a:spcAft>
                          <a:spcPts val="0"/>
                        </a:spcAft>
                        <a:buNone/>
                      </a:pPr>
                      <a:r>
                        <a:rPr lang="en-US" sz="2000" b="1" u="sng">
                          <a:solidFill>
                            <a:srgbClr val="000000"/>
                          </a:solidFill>
                          <a:latin typeface="Calibri"/>
                          <a:ea typeface="Calibri"/>
                          <a:cs typeface="Calibri"/>
                          <a:sym typeface="Calibri"/>
                        </a:rPr>
                        <a:t>CLUBS/ADVISORS</a:t>
                      </a:r>
                      <a:endParaRPr sz="2000" b="1" u="sng">
                        <a:solidFill>
                          <a:srgbClr val="000000"/>
                        </a:solidFill>
                        <a:latin typeface="Calibri"/>
                        <a:ea typeface="Calibri"/>
                        <a:cs typeface="Calibri"/>
                        <a:sym typeface="Calibri"/>
                      </a:endParaRPr>
                    </a:p>
                  </a:txBody>
                  <a:tcPr marL="91450" marR="91450" marT="45725" marB="45725" anchor="ctr">
                    <a:lnL w="9525" cap="flat" cmpd="sng">
                      <a:solidFill>
                        <a:srgbClr val="0000FF"/>
                      </a:solidFill>
                      <a:prstDash val="solid"/>
                      <a:round/>
                      <a:headEnd type="none" w="med" len="med"/>
                      <a:tailEnd type="none" w="med" len="med"/>
                    </a:lnL>
                    <a:lnR w="9525" cap="flat" cmpd="sng">
                      <a:solidFill>
                        <a:srgbClr val="0000FF"/>
                      </a:solidFill>
                      <a:prstDash val="solid"/>
                      <a:round/>
                      <a:headEnd type="none" w="med" len="med"/>
                      <a:tailEnd type="none" w="med" len="med"/>
                    </a:lnR>
                    <a:lnT w="9525" cap="flat" cmpd="sng">
                      <a:solidFill>
                        <a:srgbClr val="0000FF"/>
                      </a:solidFill>
                      <a:prstDash val="solid"/>
                      <a:round/>
                      <a:headEnd type="none" w="med" len="med"/>
                      <a:tailEnd type="none" w="med" len="med"/>
                    </a:lnT>
                    <a:lnB w="9525" cap="flat" cmpd="sng">
                      <a:solidFill>
                        <a:srgbClr val="0000FF"/>
                      </a:solidFill>
                      <a:prstDash val="solid"/>
                      <a:round/>
                      <a:headEnd type="none" w="med" len="med"/>
                      <a:tailEnd type="none" w="med" len="med"/>
                    </a:lnB>
                    <a:solidFill>
                      <a:srgbClr val="00FFFF"/>
                    </a:solidFill>
                  </a:tcPr>
                </a:tc>
                <a:tc>
                  <a:txBody>
                    <a:bodyPr/>
                    <a:lstStyle/>
                    <a:p>
                      <a:pPr marL="0" marR="0" lvl="0" indent="0" algn="ctr" rtl="0">
                        <a:spcBef>
                          <a:spcPts val="0"/>
                        </a:spcBef>
                        <a:spcAft>
                          <a:spcPts val="0"/>
                        </a:spcAft>
                        <a:buNone/>
                      </a:pPr>
                      <a:endParaRPr sz="2000" b="1" u="sng">
                        <a:solidFill>
                          <a:srgbClr val="000000"/>
                        </a:solidFill>
                        <a:latin typeface="Calibri"/>
                        <a:ea typeface="Calibri"/>
                        <a:cs typeface="Calibri"/>
                        <a:sym typeface="Calibri"/>
                      </a:endParaRPr>
                    </a:p>
                  </a:txBody>
                  <a:tcPr marL="91450" marR="91450" marT="45725" marB="45725" anchor="ctr">
                    <a:lnL w="9525" cap="flat" cmpd="sng">
                      <a:solidFill>
                        <a:srgbClr val="0000FF"/>
                      </a:solidFill>
                      <a:prstDash val="solid"/>
                      <a:round/>
                      <a:headEnd type="none" w="med" len="med"/>
                      <a:tailEnd type="none" w="med" len="med"/>
                    </a:lnL>
                    <a:lnR w="9525" cap="flat" cmpd="sng">
                      <a:solidFill>
                        <a:srgbClr val="0000FF"/>
                      </a:solidFill>
                      <a:prstDash val="solid"/>
                      <a:round/>
                      <a:headEnd type="none" w="med" len="med"/>
                      <a:tailEnd type="none" w="med" len="med"/>
                    </a:lnR>
                    <a:lnT w="9525" cap="flat" cmpd="sng">
                      <a:solidFill>
                        <a:srgbClr val="0000FF"/>
                      </a:solidFill>
                      <a:prstDash val="solid"/>
                      <a:round/>
                      <a:headEnd type="none" w="med" len="med"/>
                      <a:tailEnd type="none" w="med" len="med"/>
                    </a:lnT>
                    <a:lnB w="9525" cap="flat" cmpd="sng">
                      <a:solidFill>
                        <a:srgbClr val="0000FF"/>
                      </a:solidFill>
                      <a:prstDash val="solid"/>
                      <a:round/>
                      <a:headEnd type="none" w="med" len="med"/>
                      <a:tailEnd type="none" w="med" len="med"/>
                    </a:lnB>
                    <a:solidFill>
                      <a:srgbClr val="00FFFF"/>
                    </a:solidFill>
                  </a:tcPr>
                </a:tc>
                <a:tc>
                  <a:txBody>
                    <a:bodyPr/>
                    <a:lstStyle/>
                    <a:p>
                      <a:pPr marL="0" marR="0" lvl="0" indent="0" algn="ctr" rtl="0">
                        <a:spcBef>
                          <a:spcPts val="0"/>
                        </a:spcBef>
                        <a:spcAft>
                          <a:spcPts val="0"/>
                        </a:spcAft>
                        <a:buNone/>
                      </a:pPr>
                      <a:r>
                        <a:rPr lang="en-US" sz="2000" b="1" u="sng">
                          <a:solidFill>
                            <a:srgbClr val="000000"/>
                          </a:solidFill>
                          <a:latin typeface="Calibri"/>
                          <a:ea typeface="Calibri"/>
                          <a:cs typeface="Calibri"/>
                          <a:sym typeface="Calibri"/>
                        </a:rPr>
                        <a:t>ACTIVITIES/ADVISORS</a:t>
                      </a:r>
                      <a:endParaRPr sz="2000" b="1" u="sng">
                        <a:solidFill>
                          <a:srgbClr val="000000"/>
                        </a:solidFill>
                        <a:latin typeface="Calibri"/>
                        <a:ea typeface="Calibri"/>
                        <a:cs typeface="Calibri"/>
                        <a:sym typeface="Calibri"/>
                      </a:endParaRPr>
                    </a:p>
                  </a:txBody>
                  <a:tcPr marL="91450" marR="91450" marT="45725" marB="45725" anchor="ctr">
                    <a:lnL w="9525" cap="flat" cmpd="sng">
                      <a:solidFill>
                        <a:srgbClr val="0000FF"/>
                      </a:solidFill>
                      <a:prstDash val="solid"/>
                      <a:round/>
                      <a:headEnd type="none" w="med" len="med"/>
                      <a:tailEnd type="none" w="med" len="med"/>
                    </a:lnL>
                    <a:lnR w="9525" cap="flat" cmpd="sng">
                      <a:solidFill>
                        <a:srgbClr val="0000FF"/>
                      </a:solidFill>
                      <a:prstDash val="solid"/>
                      <a:round/>
                      <a:headEnd type="none" w="med" len="med"/>
                      <a:tailEnd type="none" w="med" len="med"/>
                    </a:lnR>
                    <a:lnT w="9525" cap="flat" cmpd="sng">
                      <a:solidFill>
                        <a:srgbClr val="0000FF"/>
                      </a:solidFill>
                      <a:prstDash val="solid"/>
                      <a:round/>
                      <a:headEnd type="none" w="med" len="med"/>
                      <a:tailEnd type="none" w="med" len="med"/>
                    </a:lnT>
                    <a:lnB w="9525" cap="flat" cmpd="sng">
                      <a:solidFill>
                        <a:srgbClr val="0000FF"/>
                      </a:solidFill>
                      <a:prstDash val="solid"/>
                      <a:round/>
                      <a:headEnd type="none" w="med" len="med"/>
                      <a:tailEnd type="none" w="med" len="med"/>
                    </a:lnB>
                    <a:solidFill>
                      <a:srgbClr val="00FFFF"/>
                    </a:solidFill>
                  </a:tcPr>
                </a:tc>
                <a:tc>
                  <a:txBody>
                    <a:bodyPr/>
                    <a:lstStyle/>
                    <a:p>
                      <a:pPr marL="0" marR="0" lvl="0" indent="0" algn="ctr" rtl="0">
                        <a:spcBef>
                          <a:spcPts val="0"/>
                        </a:spcBef>
                        <a:spcAft>
                          <a:spcPts val="0"/>
                        </a:spcAft>
                        <a:buNone/>
                      </a:pPr>
                      <a:endParaRPr sz="2000" b="1" u="sng">
                        <a:solidFill>
                          <a:srgbClr val="000000"/>
                        </a:solidFill>
                        <a:latin typeface="Calibri"/>
                        <a:ea typeface="Calibri"/>
                        <a:cs typeface="Calibri"/>
                        <a:sym typeface="Calibri"/>
                      </a:endParaRPr>
                    </a:p>
                  </a:txBody>
                  <a:tcPr marL="91450" marR="91450" marT="45725" marB="45725" anchor="ctr">
                    <a:lnL w="9525" cap="flat" cmpd="sng">
                      <a:solidFill>
                        <a:srgbClr val="0000FF"/>
                      </a:solidFill>
                      <a:prstDash val="solid"/>
                      <a:round/>
                      <a:headEnd type="none" w="med" len="med"/>
                      <a:tailEnd type="none" w="med" len="med"/>
                    </a:lnL>
                    <a:lnR w="9525" cap="flat" cmpd="sng">
                      <a:solidFill>
                        <a:srgbClr val="0000FF"/>
                      </a:solidFill>
                      <a:prstDash val="solid"/>
                      <a:round/>
                      <a:headEnd type="none" w="med" len="med"/>
                      <a:tailEnd type="none" w="med" len="med"/>
                    </a:lnR>
                    <a:lnT w="9525" cap="flat" cmpd="sng">
                      <a:solidFill>
                        <a:srgbClr val="0000FF"/>
                      </a:solidFill>
                      <a:prstDash val="solid"/>
                      <a:round/>
                      <a:headEnd type="none" w="med" len="med"/>
                      <a:tailEnd type="none" w="med" len="med"/>
                    </a:lnT>
                    <a:lnB w="9525" cap="flat" cmpd="sng">
                      <a:solidFill>
                        <a:srgbClr val="0000FF"/>
                      </a:solidFill>
                      <a:prstDash val="solid"/>
                      <a:round/>
                      <a:headEnd type="none" w="med" len="med"/>
                      <a:tailEnd type="none" w="med" len="med"/>
                    </a:lnB>
                    <a:solidFill>
                      <a:srgbClr val="00FFFF"/>
                    </a:solidFill>
                  </a:tcPr>
                </a:tc>
                <a:tc>
                  <a:txBody>
                    <a:bodyPr/>
                    <a:lstStyle/>
                    <a:p>
                      <a:pPr marL="0" marR="0" lvl="0" indent="0" algn="ctr" rtl="0">
                        <a:spcBef>
                          <a:spcPts val="0"/>
                        </a:spcBef>
                        <a:spcAft>
                          <a:spcPts val="0"/>
                        </a:spcAft>
                        <a:buNone/>
                      </a:pPr>
                      <a:r>
                        <a:rPr lang="en-US" sz="2000" b="1" u="sng">
                          <a:solidFill>
                            <a:srgbClr val="000000"/>
                          </a:solidFill>
                          <a:latin typeface="Calibri"/>
                          <a:ea typeface="Calibri"/>
                          <a:cs typeface="Calibri"/>
                          <a:sym typeface="Calibri"/>
                        </a:rPr>
                        <a:t>ACTIVITIES/ADVISORS</a:t>
                      </a:r>
                      <a:endParaRPr sz="2000" b="1" u="sng">
                        <a:solidFill>
                          <a:srgbClr val="000000"/>
                        </a:solidFill>
                        <a:latin typeface="Calibri"/>
                        <a:ea typeface="Calibri"/>
                        <a:cs typeface="Calibri"/>
                        <a:sym typeface="Calibri"/>
                      </a:endParaRPr>
                    </a:p>
                  </a:txBody>
                  <a:tcPr marL="91450" marR="91450" marT="45725" marB="45725" anchor="ctr">
                    <a:lnL w="9525" cap="flat" cmpd="sng">
                      <a:solidFill>
                        <a:srgbClr val="0000FF"/>
                      </a:solidFill>
                      <a:prstDash val="solid"/>
                      <a:round/>
                      <a:headEnd type="none" w="med" len="med"/>
                      <a:tailEnd type="none" w="med" len="med"/>
                    </a:lnL>
                    <a:lnR w="9525" cap="flat" cmpd="sng">
                      <a:solidFill>
                        <a:srgbClr val="0000FF"/>
                      </a:solidFill>
                      <a:prstDash val="solid"/>
                      <a:round/>
                      <a:headEnd type="none" w="med" len="med"/>
                      <a:tailEnd type="none" w="med" len="med"/>
                    </a:lnR>
                    <a:lnT w="9525" cap="flat" cmpd="sng">
                      <a:solidFill>
                        <a:srgbClr val="0000FF"/>
                      </a:solidFill>
                      <a:prstDash val="solid"/>
                      <a:round/>
                      <a:headEnd type="none" w="med" len="med"/>
                      <a:tailEnd type="none" w="med" len="med"/>
                    </a:lnT>
                    <a:lnB w="9525" cap="flat" cmpd="sng">
                      <a:solidFill>
                        <a:srgbClr val="0000FF"/>
                      </a:solidFill>
                      <a:prstDash val="solid"/>
                      <a:round/>
                      <a:headEnd type="none" w="med" len="med"/>
                      <a:tailEnd type="none" w="med" len="med"/>
                    </a:lnB>
                    <a:solidFill>
                      <a:srgbClr val="00FFFF"/>
                    </a:solidFill>
                  </a:tcPr>
                </a:tc>
                <a:extLst>
                  <a:ext uri="{0D108BD9-81ED-4DB2-BD59-A6C34878D82A}">
                    <a16:rowId xmlns:a16="http://schemas.microsoft.com/office/drawing/2014/main" val="10000"/>
                  </a:ext>
                </a:extLst>
              </a:tr>
              <a:tr h="604875">
                <a:tc>
                  <a:txBody>
                    <a:bodyPr/>
                    <a:lstStyle/>
                    <a:p>
                      <a:pPr marL="0" marR="0" lvl="0" indent="0" algn="ctr" rtl="0">
                        <a:spcBef>
                          <a:spcPts val="0"/>
                        </a:spcBef>
                        <a:spcAft>
                          <a:spcPts val="0"/>
                        </a:spcAft>
                        <a:buNone/>
                      </a:pPr>
                      <a:r>
                        <a:rPr lang="en-US" b="1">
                          <a:latin typeface="Calibri"/>
                          <a:ea typeface="Calibri"/>
                          <a:cs typeface="Calibri"/>
                          <a:sym typeface="Calibri"/>
                        </a:rPr>
                        <a:t>ACADEMIC CHALLENGE</a:t>
                      </a:r>
                      <a:endParaRPr/>
                    </a:p>
                    <a:p>
                      <a:pPr marL="0" marR="0" lvl="0" indent="0" algn="ctr" rtl="0">
                        <a:lnSpc>
                          <a:spcPct val="100000"/>
                        </a:lnSpc>
                        <a:spcBef>
                          <a:spcPts val="0"/>
                        </a:spcBef>
                        <a:spcAft>
                          <a:spcPts val="0"/>
                        </a:spcAft>
                        <a:buClr>
                          <a:srgbClr val="000000"/>
                        </a:buClr>
                        <a:buSzPts val="1050"/>
                        <a:buFont typeface="Calibri"/>
                        <a:buNone/>
                      </a:pPr>
                      <a:r>
                        <a:rPr lang="en-US" b="1" i="0" u="none" strike="noStrike" cap="none">
                          <a:solidFill>
                            <a:srgbClr val="000000"/>
                          </a:solidFill>
                          <a:latin typeface="Calibri"/>
                          <a:ea typeface="Calibri"/>
                          <a:cs typeface="Calibri"/>
                          <a:sym typeface="Calibri"/>
                        </a:rPr>
                        <a:t>MR. MOUSTAKIS</a:t>
                      </a:r>
                      <a:endParaRPr/>
                    </a:p>
                  </a:txBody>
                  <a:tcPr marL="91450" marR="91450" marT="45725" marB="45725" anchor="ctr">
                    <a:lnL w="9525" cap="flat" cmpd="sng">
                      <a:solidFill>
                        <a:srgbClr val="0000FF"/>
                      </a:solidFill>
                      <a:prstDash val="solid"/>
                      <a:round/>
                      <a:headEnd type="none" w="med" len="med"/>
                      <a:tailEnd type="none" w="med" len="med"/>
                    </a:lnL>
                    <a:lnR w="9525" cap="flat" cmpd="sng">
                      <a:solidFill>
                        <a:srgbClr val="0000FF"/>
                      </a:solidFill>
                      <a:prstDash val="solid"/>
                      <a:round/>
                      <a:headEnd type="none" w="med" len="med"/>
                      <a:tailEnd type="none" w="med" len="med"/>
                    </a:lnR>
                    <a:lnT w="9525" cap="flat" cmpd="sng">
                      <a:solidFill>
                        <a:srgbClr val="0000FF"/>
                      </a:solidFill>
                      <a:prstDash val="solid"/>
                      <a:round/>
                      <a:headEnd type="none" w="med" len="med"/>
                      <a:tailEnd type="none" w="med" len="med"/>
                    </a:lnT>
                    <a:lnB w="9525"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endParaRPr b="1">
                        <a:latin typeface="Calibri"/>
                        <a:ea typeface="Calibri"/>
                        <a:cs typeface="Calibri"/>
                        <a:sym typeface="Calibri"/>
                      </a:endParaRPr>
                    </a:p>
                  </a:txBody>
                  <a:tcPr marL="91450" marR="91450" marT="45725" marB="45725" anchor="ctr">
                    <a:lnL w="9525" cap="flat" cmpd="sng">
                      <a:solidFill>
                        <a:srgbClr val="0000FF"/>
                      </a:solidFill>
                      <a:prstDash val="solid"/>
                      <a:round/>
                      <a:headEnd type="none" w="med" len="med"/>
                      <a:tailEnd type="none" w="med" len="med"/>
                    </a:lnL>
                    <a:lnR w="9525" cap="flat" cmpd="sng">
                      <a:solidFill>
                        <a:srgbClr val="0000FF"/>
                      </a:solidFill>
                      <a:prstDash val="solid"/>
                      <a:round/>
                      <a:headEnd type="none" w="med" len="med"/>
                      <a:tailEnd type="none" w="med" len="med"/>
                    </a:lnR>
                    <a:lnT w="9525" cap="flat" cmpd="sng">
                      <a:solidFill>
                        <a:srgbClr val="0000FF"/>
                      </a:solidFill>
                      <a:prstDash val="solid"/>
                      <a:round/>
                      <a:headEnd type="none" w="med" len="med"/>
                      <a:tailEnd type="none" w="med" len="med"/>
                    </a:lnT>
                    <a:lnB w="9525" cap="flat" cmpd="sng">
                      <a:solidFill>
                        <a:srgbClr val="0000FF"/>
                      </a:solidFill>
                      <a:prstDash val="solid"/>
                      <a:round/>
                      <a:headEnd type="none" w="med" len="med"/>
                      <a:tailEnd type="none" w="med" len="med"/>
                    </a:lnB>
                  </a:tcPr>
                </a:tc>
                <a:tc>
                  <a:txBody>
                    <a:bodyPr/>
                    <a:lstStyle/>
                    <a:p>
                      <a:pPr marL="0" lvl="0" indent="0" algn="ctr" rtl="0">
                        <a:spcBef>
                          <a:spcPts val="0"/>
                        </a:spcBef>
                        <a:spcAft>
                          <a:spcPts val="0"/>
                        </a:spcAft>
                        <a:buNone/>
                      </a:pPr>
                      <a:r>
                        <a:rPr lang="en-US" b="1">
                          <a:latin typeface="Calibri"/>
                          <a:ea typeface="Calibri"/>
                          <a:cs typeface="Calibri"/>
                          <a:sym typeface="Calibri"/>
                        </a:rPr>
                        <a:t>DANCE INC.</a:t>
                      </a:r>
                      <a:endParaRPr b="1">
                        <a:latin typeface="Calibri"/>
                        <a:ea typeface="Calibri"/>
                        <a:cs typeface="Calibri"/>
                        <a:sym typeface="Calibri"/>
                      </a:endParaRPr>
                    </a:p>
                    <a:p>
                      <a:pPr marL="0" lvl="0" indent="0" algn="ctr" rtl="0">
                        <a:spcBef>
                          <a:spcPts val="0"/>
                        </a:spcBef>
                        <a:spcAft>
                          <a:spcPts val="0"/>
                        </a:spcAft>
                        <a:buNone/>
                      </a:pPr>
                      <a:r>
                        <a:rPr lang="en-US" b="1">
                          <a:latin typeface="Calibri"/>
                          <a:ea typeface="Calibri"/>
                          <a:cs typeface="Calibri"/>
                          <a:sym typeface="Calibri"/>
                        </a:rPr>
                        <a:t>MS. DAVIS</a:t>
                      </a:r>
                      <a:endParaRPr b="1">
                        <a:latin typeface="Calibri"/>
                        <a:ea typeface="Calibri"/>
                        <a:cs typeface="Calibri"/>
                        <a:sym typeface="Calibri"/>
                      </a:endParaRPr>
                    </a:p>
                  </a:txBody>
                  <a:tcPr marL="91450" marR="91450" marT="45725" marB="45725" anchor="ctr">
                    <a:lnL w="9525" cap="flat" cmpd="sng">
                      <a:solidFill>
                        <a:srgbClr val="0000FF"/>
                      </a:solidFill>
                      <a:prstDash val="solid"/>
                      <a:round/>
                      <a:headEnd type="none" w="med" len="med"/>
                      <a:tailEnd type="none" w="med" len="med"/>
                    </a:lnL>
                    <a:lnR w="9525" cap="flat" cmpd="sng">
                      <a:solidFill>
                        <a:srgbClr val="0000FF"/>
                      </a:solidFill>
                      <a:prstDash val="solid"/>
                      <a:round/>
                      <a:headEnd type="none" w="med" len="med"/>
                      <a:tailEnd type="none" w="med" len="med"/>
                    </a:lnR>
                    <a:lnT w="9525" cap="flat" cmpd="sng">
                      <a:solidFill>
                        <a:srgbClr val="0000FF"/>
                      </a:solidFill>
                      <a:prstDash val="solid"/>
                      <a:round/>
                      <a:headEnd type="none" w="med" len="med"/>
                      <a:tailEnd type="none" w="med" len="med"/>
                    </a:lnT>
                    <a:lnB w="9525"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endParaRPr b="1">
                        <a:latin typeface="Calibri"/>
                        <a:ea typeface="Calibri"/>
                        <a:cs typeface="Calibri"/>
                        <a:sym typeface="Calibri"/>
                      </a:endParaRPr>
                    </a:p>
                  </a:txBody>
                  <a:tcPr marL="91450" marR="91450" marT="45725" marB="45725" anchor="ctr">
                    <a:lnL w="9525" cap="flat" cmpd="sng">
                      <a:solidFill>
                        <a:srgbClr val="0000FF"/>
                      </a:solidFill>
                      <a:prstDash val="solid"/>
                      <a:round/>
                      <a:headEnd type="none" w="med" len="med"/>
                      <a:tailEnd type="none" w="med" len="med"/>
                    </a:lnL>
                    <a:lnR w="9525" cap="flat" cmpd="sng">
                      <a:solidFill>
                        <a:srgbClr val="0000FF"/>
                      </a:solidFill>
                      <a:prstDash val="solid"/>
                      <a:round/>
                      <a:headEnd type="none" w="med" len="med"/>
                      <a:tailEnd type="none" w="med" len="med"/>
                    </a:lnR>
                    <a:lnT w="9525" cap="flat" cmpd="sng">
                      <a:solidFill>
                        <a:srgbClr val="0000FF"/>
                      </a:solidFill>
                      <a:prstDash val="solid"/>
                      <a:round/>
                      <a:headEnd type="none" w="med" len="med"/>
                      <a:tailEnd type="none" w="med" len="med"/>
                    </a:lnT>
                    <a:lnB w="9525" cap="flat" cmpd="sng">
                      <a:solidFill>
                        <a:srgbClr val="0000FF"/>
                      </a:solidFill>
                      <a:prstDash val="solid"/>
                      <a:round/>
                      <a:headEnd type="none" w="med" len="med"/>
                      <a:tailEnd type="none" w="med" len="med"/>
                    </a:lnB>
                  </a:tcPr>
                </a:tc>
                <a:tc>
                  <a:txBody>
                    <a:bodyPr/>
                    <a:lstStyle/>
                    <a:p>
                      <a:pPr marL="0" lvl="0" indent="0" algn="ctr" rtl="0">
                        <a:spcBef>
                          <a:spcPts val="0"/>
                        </a:spcBef>
                        <a:spcAft>
                          <a:spcPts val="0"/>
                        </a:spcAft>
                        <a:buNone/>
                      </a:pPr>
                      <a:r>
                        <a:rPr lang="en-US" b="1">
                          <a:latin typeface="Calibri"/>
                          <a:ea typeface="Calibri"/>
                          <a:cs typeface="Calibri"/>
                          <a:sym typeface="Calibri"/>
                        </a:rPr>
                        <a:t>H.E.R.O.</a:t>
                      </a:r>
                      <a:endParaRPr b="1">
                        <a:latin typeface="Calibri"/>
                        <a:ea typeface="Calibri"/>
                        <a:cs typeface="Calibri"/>
                        <a:sym typeface="Calibri"/>
                      </a:endParaRPr>
                    </a:p>
                    <a:p>
                      <a:pPr marL="0" lvl="0" indent="0" algn="ctr" rtl="0">
                        <a:spcBef>
                          <a:spcPts val="0"/>
                        </a:spcBef>
                        <a:spcAft>
                          <a:spcPts val="0"/>
                        </a:spcAft>
                        <a:buNone/>
                      </a:pPr>
                      <a:r>
                        <a:rPr lang="en-US" b="1">
                          <a:latin typeface="Calibri"/>
                          <a:ea typeface="Calibri"/>
                          <a:cs typeface="Calibri"/>
                          <a:sym typeface="Calibri"/>
                        </a:rPr>
                        <a:t>MS. BALZER</a:t>
                      </a:r>
                      <a:endParaRPr b="1">
                        <a:latin typeface="Calibri"/>
                        <a:ea typeface="Calibri"/>
                        <a:cs typeface="Calibri"/>
                        <a:sym typeface="Calibri"/>
                      </a:endParaRPr>
                    </a:p>
                  </a:txBody>
                  <a:tcPr marL="91450" marR="91450" marT="45725" marB="45725" anchor="ctr">
                    <a:lnL w="9525" cap="flat" cmpd="sng">
                      <a:solidFill>
                        <a:srgbClr val="0000FF"/>
                      </a:solidFill>
                      <a:prstDash val="solid"/>
                      <a:round/>
                      <a:headEnd type="none" w="med" len="med"/>
                      <a:tailEnd type="none" w="med" len="med"/>
                    </a:lnL>
                    <a:lnR w="9525" cap="flat" cmpd="sng">
                      <a:solidFill>
                        <a:srgbClr val="0000FF"/>
                      </a:solidFill>
                      <a:prstDash val="solid"/>
                      <a:round/>
                      <a:headEnd type="none" w="med" len="med"/>
                      <a:tailEnd type="none" w="med" len="med"/>
                    </a:lnR>
                    <a:lnT w="9525" cap="flat" cmpd="sng">
                      <a:solidFill>
                        <a:srgbClr val="0000FF"/>
                      </a:solidFill>
                      <a:prstDash val="solid"/>
                      <a:round/>
                      <a:headEnd type="none" w="med" len="med"/>
                      <a:tailEnd type="none" w="med" len="med"/>
                    </a:lnT>
                    <a:lnB w="9525" cap="flat" cmpd="sng">
                      <a:solidFill>
                        <a:srgbClr val="0000FF"/>
                      </a:solidFill>
                      <a:prstDash val="solid"/>
                      <a:round/>
                      <a:headEnd type="none" w="med" len="med"/>
                      <a:tailEnd type="none" w="med" len="med"/>
                    </a:lnB>
                  </a:tcPr>
                </a:tc>
                <a:extLst>
                  <a:ext uri="{0D108BD9-81ED-4DB2-BD59-A6C34878D82A}">
                    <a16:rowId xmlns:a16="http://schemas.microsoft.com/office/drawing/2014/main" val="10001"/>
                  </a:ext>
                </a:extLst>
              </a:tr>
              <a:tr h="735950">
                <a:tc>
                  <a:txBody>
                    <a:bodyPr/>
                    <a:lstStyle/>
                    <a:p>
                      <a:pPr marL="0" marR="0" lvl="0" indent="0" algn="ctr" rtl="0">
                        <a:spcBef>
                          <a:spcPts val="0"/>
                        </a:spcBef>
                        <a:spcAft>
                          <a:spcPts val="0"/>
                        </a:spcAft>
                        <a:buNone/>
                      </a:pPr>
                      <a:r>
                        <a:rPr lang="en-US" b="1">
                          <a:latin typeface="Calibri"/>
                          <a:ea typeface="Calibri"/>
                          <a:cs typeface="Calibri"/>
                          <a:sym typeface="Calibri"/>
                        </a:rPr>
                        <a:t>ART/ILLUSTRATIONS</a:t>
                      </a:r>
                      <a:endParaRPr/>
                    </a:p>
                    <a:p>
                      <a:pPr marL="0" marR="0" lvl="0" indent="0" algn="ctr" rtl="0">
                        <a:lnSpc>
                          <a:spcPct val="100000"/>
                        </a:lnSpc>
                        <a:spcBef>
                          <a:spcPts val="0"/>
                        </a:spcBef>
                        <a:spcAft>
                          <a:spcPts val="0"/>
                        </a:spcAft>
                        <a:buClr>
                          <a:srgbClr val="000000"/>
                        </a:buClr>
                        <a:buSzPts val="1050"/>
                        <a:buFont typeface="Calibri"/>
                        <a:buNone/>
                      </a:pPr>
                      <a:r>
                        <a:rPr lang="en-US" b="1" i="0" u="none" strike="noStrike" cap="none">
                          <a:solidFill>
                            <a:srgbClr val="000000"/>
                          </a:solidFill>
                          <a:latin typeface="Calibri"/>
                          <a:ea typeface="Calibri"/>
                          <a:cs typeface="Calibri"/>
                          <a:sym typeface="Calibri"/>
                        </a:rPr>
                        <a:t>MS. N. SMEDILE</a:t>
                      </a:r>
                      <a:endParaRPr/>
                    </a:p>
                  </a:txBody>
                  <a:tcPr marL="91450" marR="91450" marT="45725" marB="45725" anchor="ctr">
                    <a:lnL w="9525" cap="flat" cmpd="sng">
                      <a:solidFill>
                        <a:srgbClr val="0000FF"/>
                      </a:solidFill>
                      <a:prstDash val="solid"/>
                      <a:round/>
                      <a:headEnd type="none" w="med" len="med"/>
                      <a:tailEnd type="none" w="med" len="med"/>
                    </a:lnL>
                    <a:lnR w="9525" cap="flat" cmpd="sng">
                      <a:solidFill>
                        <a:srgbClr val="0000FF"/>
                      </a:solidFill>
                      <a:prstDash val="solid"/>
                      <a:round/>
                      <a:headEnd type="none" w="med" len="med"/>
                      <a:tailEnd type="none" w="med" len="med"/>
                    </a:lnR>
                    <a:lnT w="9525" cap="flat" cmpd="sng">
                      <a:solidFill>
                        <a:srgbClr val="0000FF"/>
                      </a:solidFill>
                      <a:prstDash val="solid"/>
                      <a:round/>
                      <a:headEnd type="none" w="med" len="med"/>
                      <a:tailEnd type="none" w="med" len="med"/>
                    </a:lnT>
                    <a:lnB w="9525"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endParaRPr b="1">
                        <a:latin typeface="Calibri"/>
                        <a:ea typeface="Calibri"/>
                        <a:cs typeface="Calibri"/>
                        <a:sym typeface="Calibri"/>
                      </a:endParaRPr>
                    </a:p>
                  </a:txBody>
                  <a:tcPr marL="91450" marR="91450" marT="45725" marB="45725" anchor="ctr">
                    <a:lnL w="9525" cap="flat" cmpd="sng">
                      <a:solidFill>
                        <a:srgbClr val="0000FF"/>
                      </a:solidFill>
                      <a:prstDash val="solid"/>
                      <a:round/>
                      <a:headEnd type="none" w="med" len="med"/>
                      <a:tailEnd type="none" w="med" len="med"/>
                    </a:lnL>
                    <a:lnR w="9525" cap="flat" cmpd="sng">
                      <a:solidFill>
                        <a:srgbClr val="0000FF"/>
                      </a:solidFill>
                      <a:prstDash val="solid"/>
                      <a:round/>
                      <a:headEnd type="none" w="med" len="med"/>
                      <a:tailEnd type="none" w="med" len="med"/>
                    </a:lnR>
                    <a:lnT w="9525" cap="flat" cmpd="sng">
                      <a:solidFill>
                        <a:srgbClr val="0000FF"/>
                      </a:solidFill>
                      <a:prstDash val="solid"/>
                      <a:round/>
                      <a:headEnd type="none" w="med" len="med"/>
                      <a:tailEnd type="none" w="med" len="med"/>
                    </a:lnT>
                    <a:lnB w="9525" cap="flat" cmpd="sng">
                      <a:solidFill>
                        <a:srgbClr val="0000FF"/>
                      </a:solidFill>
                      <a:prstDash val="solid"/>
                      <a:round/>
                      <a:headEnd type="none" w="med" len="med"/>
                      <a:tailEnd type="none" w="med" len="med"/>
                    </a:lnB>
                  </a:tcPr>
                </a:tc>
                <a:tc>
                  <a:txBody>
                    <a:bodyPr/>
                    <a:lstStyle/>
                    <a:p>
                      <a:pPr marL="0" lvl="0" indent="0" algn="ctr" rtl="0">
                        <a:spcBef>
                          <a:spcPts val="0"/>
                        </a:spcBef>
                        <a:spcAft>
                          <a:spcPts val="0"/>
                        </a:spcAft>
                        <a:buNone/>
                      </a:pPr>
                      <a:r>
                        <a:rPr lang="en-US" b="1">
                          <a:latin typeface="Calibri"/>
                          <a:ea typeface="Calibri"/>
                          <a:cs typeface="Calibri"/>
                          <a:sym typeface="Calibri"/>
                        </a:rPr>
                        <a:t>ENVIRONMENTAL CLUB</a:t>
                      </a:r>
                      <a:endParaRPr/>
                    </a:p>
                    <a:p>
                      <a:pPr marL="0" lvl="0" indent="0" algn="ctr" rtl="0">
                        <a:spcBef>
                          <a:spcPts val="0"/>
                        </a:spcBef>
                        <a:spcAft>
                          <a:spcPts val="0"/>
                        </a:spcAft>
                        <a:buNone/>
                      </a:pPr>
                      <a:r>
                        <a:rPr lang="en-US" b="1">
                          <a:latin typeface="Calibri"/>
                          <a:ea typeface="Calibri"/>
                          <a:cs typeface="Calibri"/>
                          <a:sym typeface="Calibri"/>
                        </a:rPr>
                        <a:t>MRS. DURANTE</a:t>
                      </a:r>
                      <a:endParaRPr/>
                    </a:p>
                    <a:p>
                      <a:pPr marL="0" lvl="0" indent="0" algn="ctr" rtl="0">
                        <a:spcBef>
                          <a:spcPts val="0"/>
                        </a:spcBef>
                        <a:spcAft>
                          <a:spcPts val="0"/>
                        </a:spcAft>
                        <a:buNone/>
                      </a:pPr>
                      <a:endParaRPr b="1">
                        <a:latin typeface="Calibri"/>
                        <a:ea typeface="Calibri"/>
                        <a:cs typeface="Calibri"/>
                        <a:sym typeface="Calibri"/>
                      </a:endParaRPr>
                    </a:p>
                  </a:txBody>
                  <a:tcPr marL="91450" marR="91450" marT="45725" marB="45725" anchor="ctr">
                    <a:lnL w="9525" cap="flat" cmpd="sng">
                      <a:solidFill>
                        <a:srgbClr val="0000FF"/>
                      </a:solidFill>
                      <a:prstDash val="solid"/>
                      <a:round/>
                      <a:headEnd type="none" w="med" len="med"/>
                      <a:tailEnd type="none" w="med" len="med"/>
                    </a:lnL>
                    <a:lnR w="9525" cap="flat" cmpd="sng">
                      <a:solidFill>
                        <a:srgbClr val="0000FF"/>
                      </a:solidFill>
                      <a:prstDash val="solid"/>
                      <a:round/>
                      <a:headEnd type="none" w="med" len="med"/>
                      <a:tailEnd type="none" w="med" len="med"/>
                    </a:lnR>
                    <a:lnT w="9525" cap="flat" cmpd="sng">
                      <a:solidFill>
                        <a:srgbClr val="0000FF"/>
                      </a:solidFill>
                      <a:prstDash val="solid"/>
                      <a:round/>
                      <a:headEnd type="none" w="med" len="med"/>
                      <a:tailEnd type="none" w="med" len="med"/>
                    </a:lnT>
                    <a:lnB w="9525"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endParaRPr b="1">
                        <a:latin typeface="Calibri"/>
                        <a:ea typeface="Calibri"/>
                        <a:cs typeface="Calibri"/>
                        <a:sym typeface="Calibri"/>
                      </a:endParaRPr>
                    </a:p>
                  </a:txBody>
                  <a:tcPr marL="91450" marR="91450" marT="45725" marB="45725" anchor="ctr">
                    <a:lnL w="9525" cap="flat" cmpd="sng">
                      <a:solidFill>
                        <a:srgbClr val="0000FF"/>
                      </a:solidFill>
                      <a:prstDash val="solid"/>
                      <a:round/>
                      <a:headEnd type="none" w="med" len="med"/>
                      <a:tailEnd type="none" w="med" len="med"/>
                    </a:lnL>
                    <a:lnR w="9525" cap="flat" cmpd="sng">
                      <a:solidFill>
                        <a:srgbClr val="0000FF"/>
                      </a:solidFill>
                      <a:prstDash val="solid"/>
                      <a:round/>
                      <a:headEnd type="none" w="med" len="med"/>
                      <a:tailEnd type="none" w="med" len="med"/>
                    </a:lnR>
                    <a:lnT w="9525" cap="flat" cmpd="sng">
                      <a:solidFill>
                        <a:srgbClr val="0000FF"/>
                      </a:solidFill>
                      <a:prstDash val="solid"/>
                      <a:round/>
                      <a:headEnd type="none" w="med" len="med"/>
                      <a:tailEnd type="none" w="med" len="med"/>
                    </a:lnT>
                    <a:lnB w="9525" cap="flat" cmpd="sng">
                      <a:solidFill>
                        <a:srgbClr val="0000FF"/>
                      </a:solidFill>
                      <a:prstDash val="solid"/>
                      <a:round/>
                      <a:headEnd type="none" w="med" len="med"/>
                      <a:tailEnd type="none" w="med" len="med"/>
                    </a:lnB>
                  </a:tcPr>
                </a:tc>
                <a:tc>
                  <a:txBody>
                    <a:bodyPr/>
                    <a:lstStyle/>
                    <a:p>
                      <a:pPr marL="0" lvl="0" indent="0" algn="ctr" rtl="0">
                        <a:spcBef>
                          <a:spcPts val="0"/>
                        </a:spcBef>
                        <a:spcAft>
                          <a:spcPts val="0"/>
                        </a:spcAft>
                        <a:buClr>
                          <a:schemeClr val="dk1"/>
                        </a:buClr>
                        <a:buSzPts val="1100"/>
                        <a:buFont typeface="Arial"/>
                        <a:buNone/>
                      </a:pPr>
                      <a:r>
                        <a:rPr lang="en-US" b="1">
                          <a:latin typeface="Calibri"/>
                          <a:ea typeface="Calibri"/>
                          <a:cs typeface="Calibri"/>
                          <a:sym typeface="Calibri"/>
                        </a:rPr>
                        <a:t>HIGHLAND NEWS TO YOU</a:t>
                      </a:r>
                      <a:endParaRPr/>
                    </a:p>
                    <a:p>
                      <a:pPr marL="0" lvl="0" indent="0" algn="ctr" rtl="0">
                        <a:spcBef>
                          <a:spcPts val="0"/>
                        </a:spcBef>
                        <a:spcAft>
                          <a:spcPts val="0"/>
                        </a:spcAft>
                        <a:buClr>
                          <a:schemeClr val="dk1"/>
                        </a:buClr>
                        <a:buSzPts val="1100"/>
                        <a:buFont typeface="Arial"/>
                        <a:buNone/>
                      </a:pPr>
                      <a:r>
                        <a:rPr lang="en-US" b="1">
                          <a:latin typeface="Calibri"/>
                          <a:ea typeface="Calibri"/>
                          <a:cs typeface="Calibri"/>
                          <a:sym typeface="Calibri"/>
                        </a:rPr>
                        <a:t>MR. DENNISON</a:t>
                      </a:r>
                      <a:endParaRPr/>
                    </a:p>
                    <a:p>
                      <a:pPr marL="0" marR="0" lvl="0" indent="0" algn="ctr" rtl="0">
                        <a:lnSpc>
                          <a:spcPct val="100000"/>
                        </a:lnSpc>
                        <a:spcBef>
                          <a:spcPts val="0"/>
                        </a:spcBef>
                        <a:spcAft>
                          <a:spcPts val="0"/>
                        </a:spcAft>
                        <a:buClr>
                          <a:srgbClr val="000000"/>
                        </a:buClr>
                        <a:buSzPts val="1100"/>
                        <a:buFont typeface="Calibri"/>
                        <a:buNone/>
                      </a:pPr>
                      <a:endParaRPr b="1">
                        <a:latin typeface="Calibri"/>
                        <a:ea typeface="Calibri"/>
                        <a:cs typeface="Calibri"/>
                        <a:sym typeface="Calibri"/>
                      </a:endParaRPr>
                    </a:p>
                  </a:txBody>
                  <a:tcPr marL="91450" marR="91450" marT="45725" marB="45725" anchor="ctr">
                    <a:lnL w="9525" cap="flat" cmpd="sng">
                      <a:solidFill>
                        <a:srgbClr val="0000FF"/>
                      </a:solidFill>
                      <a:prstDash val="solid"/>
                      <a:round/>
                      <a:headEnd type="none" w="med" len="med"/>
                      <a:tailEnd type="none" w="med" len="med"/>
                    </a:lnL>
                    <a:lnR w="9525" cap="flat" cmpd="sng">
                      <a:solidFill>
                        <a:srgbClr val="0000FF"/>
                      </a:solidFill>
                      <a:prstDash val="solid"/>
                      <a:round/>
                      <a:headEnd type="none" w="med" len="med"/>
                      <a:tailEnd type="none" w="med" len="med"/>
                    </a:lnR>
                    <a:lnT w="9525" cap="flat" cmpd="sng">
                      <a:solidFill>
                        <a:srgbClr val="0000FF"/>
                      </a:solidFill>
                      <a:prstDash val="solid"/>
                      <a:round/>
                      <a:headEnd type="none" w="med" len="med"/>
                      <a:tailEnd type="none" w="med" len="med"/>
                    </a:lnT>
                    <a:lnB w="9525" cap="flat" cmpd="sng">
                      <a:solidFill>
                        <a:srgbClr val="0000FF"/>
                      </a:solidFill>
                      <a:prstDash val="solid"/>
                      <a:round/>
                      <a:headEnd type="none" w="med" len="med"/>
                      <a:tailEnd type="none" w="med" len="med"/>
                    </a:lnB>
                  </a:tcPr>
                </a:tc>
                <a:extLst>
                  <a:ext uri="{0D108BD9-81ED-4DB2-BD59-A6C34878D82A}">
                    <a16:rowId xmlns:a16="http://schemas.microsoft.com/office/drawing/2014/main" val="10002"/>
                  </a:ext>
                </a:extLst>
              </a:tr>
              <a:tr h="735100">
                <a:tc>
                  <a:txBody>
                    <a:bodyPr/>
                    <a:lstStyle/>
                    <a:p>
                      <a:pPr marL="0" marR="0" lvl="0" indent="0" algn="ctr" rtl="0">
                        <a:spcBef>
                          <a:spcPts val="0"/>
                        </a:spcBef>
                        <a:spcAft>
                          <a:spcPts val="0"/>
                        </a:spcAft>
                        <a:buNone/>
                      </a:pPr>
                      <a:r>
                        <a:rPr lang="en-US" b="1">
                          <a:latin typeface="Calibri"/>
                          <a:ea typeface="Calibri"/>
                          <a:cs typeface="Calibri"/>
                          <a:sym typeface="Calibri"/>
                        </a:rPr>
                        <a:t>BAND DIRECTOR </a:t>
                      </a:r>
                      <a:endParaRPr/>
                    </a:p>
                    <a:p>
                      <a:pPr marL="0" marR="0" lvl="0" indent="0" algn="ctr" rtl="0">
                        <a:spcBef>
                          <a:spcPts val="0"/>
                        </a:spcBef>
                        <a:spcAft>
                          <a:spcPts val="0"/>
                        </a:spcAft>
                        <a:buNone/>
                      </a:pPr>
                      <a:r>
                        <a:rPr lang="en-US" b="1">
                          <a:latin typeface="Calibri"/>
                          <a:ea typeface="Calibri"/>
                          <a:cs typeface="Calibri"/>
                          <a:sym typeface="Calibri"/>
                        </a:rPr>
                        <a:t>MR. TUMINIA</a:t>
                      </a:r>
                      <a:endParaRPr b="1">
                        <a:latin typeface="Calibri"/>
                        <a:ea typeface="Calibri"/>
                        <a:cs typeface="Calibri"/>
                        <a:sym typeface="Calibri"/>
                      </a:endParaRPr>
                    </a:p>
                  </a:txBody>
                  <a:tcPr marL="91450" marR="91450" marT="45725" marB="45725" anchor="ctr">
                    <a:lnL w="9525" cap="flat" cmpd="sng">
                      <a:solidFill>
                        <a:srgbClr val="0000FF"/>
                      </a:solidFill>
                      <a:prstDash val="solid"/>
                      <a:round/>
                      <a:headEnd type="none" w="med" len="med"/>
                      <a:tailEnd type="none" w="med" len="med"/>
                    </a:lnL>
                    <a:lnR w="9525" cap="flat" cmpd="sng">
                      <a:solidFill>
                        <a:srgbClr val="0000FF"/>
                      </a:solidFill>
                      <a:prstDash val="solid"/>
                      <a:round/>
                      <a:headEnd type="none" w="med" len="med"/>
                      <a:tailEnd type="none" w="med" len="med"/>
                    </a:lnR>
                    <a:lnT w="9525" cap="flat" cmpd="sng">
                      <a:solidFill>
                        <a:srgbClr val="0000FF"/>
                      </a:solidFill>
                      <a:prstDash val="solid"/>
                      <a:round/>
                      <a:headEnd type="none" w="med" len="med"/>
                      <a:tailEnd type="none" w="med" len="med"/>
                    </a:lnT>
                    <a:lnB w="9525"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endParaRPr b="1">
                        <a:latin typeface="Calibri"/>
                        <a:ea typeface="Calibri"/>
                        <a:cs typeface="Calibri"/>
                        <a:sym typeface="Calibri"/>
                      </a:endParaRPr>
                    </a:p>
                  </a:txBody>
                  <a:tcPr marL="91450" marR="91450" marT="45725" marB="45725" anchor="ctr">
                    <a:lnL w="9525" cap="flat" cmpd="sng">
                      <a:solidFill>
                        <a:srgbClr val="0000FF"/>
                      </a:solidFill>
                      <a:prstDash val="solid"/>
                      <a:round/>
                      <a:headEnd type="none" w="med" len="med"/>
                      <a:tailEnd type="none" w="med" len="med"/>
                    </a:lnL>
                    <a:lnR w="9525" cap="flat" cmpd="sng">
                      <a:solidFill>
                        <a:srgbClr val="0000FF"/>
                      </a:solidFill>
                      <a:prstDash val="solid"/>
                      <a:round/>
                      <a:headEnd type="none" w="med" len="med"/>
                      <a:tailEnd type="none" w="med" len="med"/>
                    </a:lnR>
                    <a:lnT w="9525" cap="flat" cmpd="sng">
                      <a:solidFill>
                        <a:srgbClr val="0000FF"/>
                      </a:solidFill>
                      <a:prstDash val="solid"/>
                      <a:round/>
                      <a:headEnd type="none" w="med" len="med"/>
                      <a:tailEnd type="none" w="med" len="med"/>
                    </a:lnT>
                    <a:lnB w="9525" cap="flat" cmpd="sng">
                      <a:solidFill>
                        <a:srgbClr val="0000FF"/>
                      </a:solidFill>
                      <a:prstDash val="solid"/>
                      <a:round/>
                      <a:headEnd type="none" w="med" len="med"/>
                      <a:tailEnd type="none" w="med" len="med"/>
                    </a:lnB>
                  </a:tcPr>
                </a:tc>
                <a:tc>
                  <a:txBody>
                    <a:bodyPr/>
                    <a:lstStyle/>
                    <a:p>
                      <a:pPr marL="0" lvl="0" indent="0" algn="ctr" rtl="0">
                        <a:spcBef>
                          <a:spcPts val="0"/>
                        </a:spcBef>
                        <a:spcAft>
                          <a:spcPts val="0"/>
                        </a:spcAft>
                        <a:buNone/>
                      </a:pPr>
                      <a:r>
                        <a:rPr lang="en-US" b="1">
                          <a:latin typeface="Calibri"/>
                          <a:ea typeface="Calibri"/>
                          <a:cs typeface="Calibri"/>
                          <a:sym typeface="Calibri"/>
                        </a:rPr>
                        <a:t>FALL PRODUCTION</a:t>
                      </a:r>
                      <a:endParaRPr b="1">
                        <a:latin typeface="Calibri"/>
                        <a:ea typeface="Calibri"/>
                        <a:cs typeface="Calibri"/>
                        <a:sym typeface="Calibri"/>
                      </a:endParaRPr>
                    </a:p>
                    <a:p>
                      <a:pPr marL="0" lvl="0" indent="0" algn="ctr" rtl="0">
                        <a:spcBef>
                          <a:spcPts val="0"/>
                        </a:spcBef>
                        <a:spcAft>
                          <a:spcPts val="0"/>
                        </a:spcAft>
                        <a:buNone/>
                      </a:pPr>
                      <a:r>
                        <a:rPr lang="en-US" b="1">
                          <a:latin typeface="Calibri"/>
                          <a:ea typeface="Calibri"/>
                          <a:cs typeface="Calibri"/>
                          <a:sym typeface="Calibri"/>
                        </a:rPr>
                        <a:t>MS. BOECKLE</a:t>
                      </a:r>
                      <a:endParaRPr b="1">
                        <a:solidFill>
                          <a:srgbClr val="000000"/>
                        </a:solidFill>
                        <a:latin typeface="Calibri"/>
                        <a:ea typeface="Calibri"/>
                        <a:cs typeface="Calibri"/>
                        <a:sym typeface="Calibri"/>
                      </a:endParaRPr>
                    </a:p>
                  </a:txBody>
                  <a:tcPr marL="91450" marR="91450" marT="45725" marB="45725" anchor="ctr">
                    <a:lnL w="9525" cap="flat" cmpd="sng">
                      <a:solidFill>
                        <a:srgbClr val="0000FF"/>
                      </a:solidFill>
                      <a:prstDash val="solid"/>
                      <a:round/>
                      <a:headEnd type="none" w="med" len="med"/>
                      <a:tailEnd type="none" w="med" len="med"/>
                    </a:lnL>
                    <a:lnR w="9525" cap="flat" cmpd="sng">
                      <a:solidFill>
                        <a:srgbClr val="0000FF"/>
                      </a:solidFill>
                      <a:prstDash val="solid"/>
                      <a:round/>
                      <a:headEnd type="none" w="med" len="med"/>
                      <a:tailEnd type="none" w="med" len="med"/>
                    </a:lnR>
                    <a:lnT w="9525" cap="flat" cmpd="sng">
                      <a:solidFill>
                        <a:srgbClr val="0000FF"/>
                      </a:solidFill>
                      <a:prstDash val="solid"/>
                      <a:round/>
                      <a:headEnd type="none" w="med" len="med"/>
                      <a:tailEnd type="none" w="med" len="med"/>
                    </a:lnT>
                    <a:lnB w="9525"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endParaRPr b="1">
                        <a:latin typeface="Calibri"/>
                        <a:ea typeface="Calibri"/>
                        <a:cs typeface="Calibri"/>
                        <a:sym typeface="Calibri"/>
                      </a:endParaRPr>
                    </a:p>
                  </a:txBody>
                  <a:tcPr marL="91450" marR="91450" marT="45725" marB="45725" anchor="ctr">
                    <a:lnL w="9525" cap="flat" cmpd="sng">
                      <a:solidFill>
                        <a:srgbClr val="0000FF"/>
                      </a:solidFill>
                      <a:prstDash val="solid"/>
                      <a:round/>
                      <a:headEnd type="none" w="med" len="med"/>
                      <a:tailEnd type="none" w="med" len="med"/>
                    </a:lnL>
                    <a:lnR w="9525" cap="flat" cmpd="sng">
                      <a:solidFill>
                        <a:srgbClr val="0000FF"/>
                      </a:solidFill>
                      <a:prstDash val="solid"/>
                      <a:round/>
                      <a:headEnd type="none" w="med" len="med"/>
                      <a:tailEnd type="none" w="med" len="med"/>
                    </a:lnR>
                    <a:lnT w="9525" cap="flat" cmpd="sng">
                      <a:solidFill>
                        <a:srgbClr val="0000FF"/>
                      </a:solidFill>
                      <a:prstDash val="solid"/>
                      <a:round/>
                      <a:headEnd type="none" w="med" len="med"/>
                      <a:tailEnd type="none" w="med" len="med"/>
                    </a:lnT>
                    <a:lnB w="9525" cap="flat" cmpd="sng">
                      <a:solidFill>
                        <a:srgbClr val="0000FF"/>
                      </a:solidFill>
                      <a:prstDash val="solid"/>
                      <a:round/>
                      <a:headEnd type="none" w="med" len="med"/>
                      <a:tailEnd type="none" w="med" len="med"/>
                    </a:lnB>
                  </a:tcPr>
                </a:tc>
                <a:tc>
                  <a:txBody>
                    <a:bodyPr/>
                    <a:lstStyle/>
                    <a:p>
                      <a:pPr marL="0" lvl="0" indent="0" algn="ctr" rtl="0">
                        <a:spcBef>
                          <a:spcPts val="0"/>
                        </a:spcBef>
                        <a:spcAft>
                          <a:spcPts val="0"/>
                        </a:spcAft>
                        <a:buClr>
                          <a:schemeClr val="dk1"/>
                        </a:buClr>
                        <a:buFont typeface="Arial"/>
                        <a:buNone/>
                      </a:pPr>
                      <a:r>
                        <a:rPr lang="en-US" b="1">
                          <a:latin typeface="Calibri"/>
                          <a:ea typeface="Calibri"/>
                          <a:cs typeface="Calibri"/>
                          <a:sym typeface="Calibri"/>
                        </a:rPr>
                        <a:t>HISTORY CLUB</a:t>
                      </a:r>
                      <a:endParaRPr/>
                    </a:p>
                    <a:p>
                      <a:pPr marL="0" lvl="0" indent="0" algn="ctr" rtl="0">
                        <a:spcBef>
                          <a:spcPts val="0"/>
                        </a:spcBef>
                        <a:spcAft>
                          <a:spcPts val="0"/>
                        </a:spcAft>
                        <a:buClr>
                          <a:schemeClr val="dk1"/>
                        </a:buClr>
                        <a:buSzPts val="1100"/>
                        <a:buFont typeface="Calibri"/>
                        <a:buNone/>
                      </a:pPr>
                      <a:r>
                        <a:rPr lang="en-US" b="1">
                          <a:latin typeface="Calibri"/>
                          <a:ea typeface="Calibri"/>
                          <a:cs typeface="Calibri"/>
                          <a:sym typeface="Calibri"/>
                        </a:rPr>
                        <a:t>MR. WONDERLIN</a:t>
                      </a:r>
                      <a:endParaRPr/>
                    </a:p>
                    <a:p>
                      <a:pPr marL="0" lvl="0" indent="0" algn="ctr" rtl="0">
                        <a:spcBef>
                          <a:spcPts val="0"/>
                        </a:spcBef>
                        <a:spcAft>
                          <a:spcPts val="0"/>
                        </a:spcAft>
                        <a:buNone/>
                      </a:pPr>
                      <a:endParaRPr/>
                    </a:p>
                  </a:txBody>
                  <a:tcPr marL="91450" marR="91450" marT="45725" marB="45725" anchor="ctr">
                    <a:lnL w="9525" cap="flat" cmpd="sng">
                      <a:solidFill>
                        <a:srgbClr val="0000FF"/>
                      </a:solidFill>
                      <a:prstDash val="solid"/>
                      <a:round/>
                      <a:headEnd type="none" w="med" len="med"/>
                      <a:tailEnd type="none" w="med" len="med"/>
                    </a:lnL>
                    <a:lnR w="9525" cap="flat" cmpd="sng">
                      <a:solidFill>
                        <a:srgbClr val="0000FF"/>
                      </a:solidFill>
                      <a:prstDash val="solid"/>
                      <a:round/>
                      <a:headEnd type="none" w="med" len="med"/>
                      <a:tailEnd type="none" w="med" len="med"/>
                    </a:lnR>
                    <a:lnT w="9525" cap="flat" cmpd="sng">
                      <a:solidFill>
                        <a:srgbClr val="0000FF"/>
                      </a:solidFill>
                      <a:prstDash val="solid"/>
                      <a:round/>
                      <a:headEnd type="none" w="med" len="med"/>
                      <a:tailEnd type="none" w="med" len="med"/>
                    </a:lnT>
                    <a:lnB w="9525" cap="flat" cmpd="sng">
                      <a:solidFill>
                        <a:srgbClr val="0000FF"/>
                      </a:solidFill>
                      <a:prstDash val="solid"/>
                      <a:round/>
                      <a:headEnd type="none" w="med" len="med"/>
                      <a:tailEnd type="none" w="med" len="med"/>
                    </a:lnB>
                  </a:tcPr>
                </a:tc>
                <a:extLst>
                  <a:ext uri="{0D108BD9-81ED-4DB2-BD59-A6C34878D82A}">
                    <a16:rowId xmlns:a16="http://schemas.microsoft.com/office/drawing/2014/main" val="10003"/>
                  </a:ext>
                </a:extLst>
              </a:tr>
              <a:tr h="735100">
                <a:tc>
                  <a:txBody>
                    <a:bodyPr/>
                    <a:lstStyle/>
                    <a:p>
                      <a:pPr marL="0" marR="0" lvl="0" indent="0" algn="ctr" rtl="0">
                        <a:spcBef>
                          <a:spcPts val="0"/>
                        </a:spcBef>
                        <a:spcAft>
                          <a:spcPts val="0"/>
                        </a:spcAft>
                        <a:buNone/>
                      </a:pPr>
                      <a:r>
                        <a:rPr lang="en-US" b="1">
                          <a:latin typeface="Calibri"/>
                          <a:ea typeface="Calibri"/>
                          <a:cs typeface="Calibri"/>
                          <a:sym typeface="Calibri"/>
                        </a:rPr>
                        <a:t>BIBLE STUDY</a:t>
                      </a:r>
                      <a:endParaRPr b="1">
                        <a:latin typeface="Calibri"/>
                        <a:ea typeface="Calibri"/>
                        <a:cs typeface="Calibri"/>
                        <a:sym typeface="Calibri"/>
                      </a:endParaRPr>
                    </a:p>
                    <a:p>
                      <a:pPr marL="0" marR="0" lvl="0" indent="0" algn="ctr" rtl="0">
                        <a:spcBef>
                          <a:spcPts val="0"/>
                        </a:spcBef>
                        <a:spcAft>
                          <a:spcPts val="0"/>
                        </a:spcAft>
                        <a:buNone/>
                      </a:pPr>
                      <a:r>
                        <a:rPr lang="en-US" b="1">
                          <a:latin typeface="Calibri"/>
                          <a:ea typeface="Calibri"/>
                          <a:cs typeface="Calibri"/>
                          <a:sym typeface="Calibri"/>
                        </a:rPr>
                        <a:t>MS. KOLODY</a:t>
                      </a:r>
                      <a:endParaRPr b="1">
                        <a:latin typeface="Calibri"/>
                        <a:ea typeface="Calibri"/>
                        <a:cs typeface="Calibri"/>
                        <a:sym typeface="Calibri"/>
                      </a:endParaRPr>
                    </a:p>
                  </a:txBody>
                  <a:tcPr marL="91450" marR="91450" marT="45725" marB="45725" anchor="ctr">
                    <a:lnL w="9525" cap="flat" cmpd="sng">
                      <a:solidFill>
                        <a:srgbClr val="0000FF"/>
                      </a:solidFill>
                      <a:prstDash val="solid"/>
                      <a:round/>
                      <a:headEnd type="none" w="med" len="med"/>
                      <a:tailEnd type="none" w="med" len="med"/>
                    </a:lnL>
                    <a:lnR w="9525" cap="flat" cmpd="sng">
                      <a:solidFill>
                        <a:srgbClr val="0000FF"/>
                      </a:solidFill>
                      <a:prstDash val="solid"/>
                      <a:round/>
                      <a:headEnd type="none" w="med" len="med"/>
                      <a:tailEnd type="none" w="med" len="med"/>
                    </a:lnR>
                    <a:lnT w="9525" cap="flat" cmpd="sng">
                      <a:solidFill>
                        <a:srgbClr val="0000FF"/>
                      </a:solidFill>
                      <a:prstDash val="solid"/>
                      <a:round/>
                      <a:headEnd type="none" w="med" len="med"/>
                      <a:tailEnd type="none" w="med" len="med"/>
                    </a:lnT>
                    <a:lnB w="9525"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endParaRPr b="1">
                        <a:latin typeface="Calibri"/>
                        <a:ea typeface="Calibri"/>
                        <a:cs typeface="Calibri"/>
                        <a:sym typeface="Calibri"/>
                      </a:endParaRPr>
                    </a:p>
                  </a:txBody>
                  <a:tcPr marL="91450" marR="91450" marT="45725" marB="45725" anchor="ctr">
                    <a:lnL w="9525" cap="flat" cmpd="sng">
                      <a:solidFill>
                        <a:srgbClr val="0000FF"/>
                      </a:solidFill>
                      <a:prstDash val="solid"/>
                      <a:round/>
                      <a:headEnd type="none" w="med" len="med"/>
                      <a:tailEnd type="none" w="med" len="med"/>
                    </a:lnL>
                    <a:lnR w="9525" cap="flat" cmpd="sng">
                      <a:solidFill>
                        <a:srgbClr val="0000FF"/>
                      </a:solidFill>
                      <a:prstDash val="solid"/>
                      <a:round/>
                      <a:headEnd type="none" w="med" len="med"/>
                      <a:tailEnd type="none" w="med" len="med"/>
                    </a:lnR>
                    <a:lnT w="9525" cap="flat" cmpd="sng">
                      <a:solidFill>
                        <a:srgbClr val="0000FF"/>
                      </a:solidFill>
                      <a:prstDash val="solid"/>
                      <a:round/>
                      <a:headEnd type="none" w="med" len="med"/>
                      <a:tailEnd type="none" w="med" len="med"/>
                    </a:lnT>
                    <a:lnB w="9525" cap="flat" cmpd="sng">
                      <a:solidFill>
                        <a:srgbClr val="0000FF"/>
                      </a:solidFill>
                      <a:prstDash val="solid"/>
                      <a:round/>
                      <a:headEnd type="none" w="med" len="med"/>
                      <a:tailEnd type="none" w="med" len="med"/>
                    </a:lnB>
                  </a:tcPr>
                </a:tc>
                <a:tc>
                  <a:txBody>
                    <a:bodyPr/>
                    <a:lstStyle/>
                    <a:p>
                      <a:pPr marL="0" lvl="0" indent="0" algn="ctr" rtl="0">
                        <a:spcBef>
                          <a:spcPts val="0"/>
                        </a:spcBef>
                        <a:spcAft>
                          <a:spcPts val="0"/>
                        </a:spcAft>
                        <a:buNone/>
                      </a:pPr>
                      <a:r>
                        <a:rPr lang="en-US" b="1">
                          <a:latin typeface="Calibri"/>
                          <a:ea typeface="Calibri"/>
                          <a:cs typeface="Calibri"/>
                          <a:sym typeface="Calibri"/>
                        </a:rPr>
                        <a:t>FILM PRODUCTION</a:t>
                      </a:r>
                      <a:endParaRPr b="1">
                        <a:latin typeface="Calibri"/>
                        <a:ea typeface="Calibri"/>
                        <a:cs typeface="Calibri"/>
                        <a:sym typeface="Calibri"/>
                      </a:endParaRPr>
                    </a:p>
                    <a:p>
                      <a:pPr marL="0" lvl="0" indent="0" algn="ctr" rtl="0">
                        <a:spcBef>
                          <a:spcPts val="0"/>
                        </a:spcBef>
                        <a:spcAft>
                          <a:spcPts val="0"/>
                        </a:spcAft>
                        <a:buNone/>
                      </a:pPr>
                      <a:r>
                        <a:rPr lang="en-US" b="1">
                          <a:latin typeface="Calibri"/>
                          <a:ea typeface="Calibri"/>
                          <a:cs typeface="Calibri"/>
                          <a:sym typeface="Calibri"/>
                        </a:rPr>
                        <a:t>MR. KEYSER</a:t>
                      </a:r>
                      <a:endParaRPr b="1">
                        <a:latin typeface="Calibri"/>
                        <a:ea typeface="Calibri"/>
                        <a:cs typeface="Calibri"/>
                        <a:sym typeface="Calibri"/>
                      </a:endParaRPr>
                    </a:p>
                  </a:txBody>
                  <a:tcPr marL="91450" marR="91450" marT="45725" marB="45725" anchor="ctr">
                    <a:lnL w="9525" cap="flat" cmpd="sng">
                      <a:solidFill>
                        <a:srgbClr val="0000FF"/>
                      </a:solidFill>
                      <a:prstDash val="solid"/>
                      <a:round/>
                      <a:headEnd type="none" w="med" len="med"/>
                      <a:tailEnd type="none" w="med" len="med"/>
                    </a:lnL>
                    <a:lnR w="9525" cap="flat" cmpd="sng">
                      <a:solidFill>
                        <a:srgbClr val="0000FF"/>
                      </a:solidFill>
                      <a:prstDash val="solid"/>
                      <a:round/>
                      <a:headEnd type="none" w="med" len="med"/>
                      <a:tailEnd type="none" w="med" len="med"/>
                    </a:lnR>
                    <a:lnT w="9525" cap="flat" cmpd="sng">
                      <a:solidFill>
                        <a:srgbClr val="0000FF"/>
                      </a:solidFill>
                      <a:prstDash val="solid"/>
                      <a:round/>
                      <a:headEnd type="none" w="med" len="med"/>
                      <a:tailEnd type="none" w="med" len="med"/>
                    </a:lnT>
                    <a:lnB w="9525"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endParaRPr b="1">
                        <a:latin typeface="Calibri"/>
                        <a:ea typeface="Calibri"/>
                        <a:cs typeface="Calibri"/>
                        <a:sym typeface="Calibri"/>
                      </a:endParaRPr>
                    </a:p>
                  </a:txBody>
                  <a:tcPr marL="91450" marR="91450" marT="45725" marB="45725" anchor="ctr">
                    <a:lnL w="9525" cap="flat" cmpd="sng">
                      <a:solidFill>
                        <a:srgbClr val="0000FF"/>
                      </a:solidFill>
                      <a:prstDash val="solid"/>
                      <a:round/>
                      <a:headEnd type="none" w="med" len="med"/>
                      <a:tailEnd type="none" w="med" len="med"/>
                    </a:lnL>
                    <a:lnR w="9525" cap="flat" cmpd="sng">
                      <a:solidFill>
                        <a:srgbClr val="0000FF"/>
                      </a:solidFill>
                      <a:prstDash val="solid"/>
                      <a:round/>
                      <a:headEnd type="none" w="med" len="med"/>
                      <a:tailEnd type="none" w="med" len="med"/>
                    </a:lnR>
                    <a:lnT w="9525" cap="flat" cmpd="sng">
                      <a:solidFill>
                        <a:srgbClr val="0000FF"/>
                      </a:solidFill>
                      <a:prstDash val="solid"/>
                      <a:round/>
                      <a:headEnd type="none" w="med" len="med"/>
                      <a:tailEnd type="none" w="med" len="med"/>
                    </a:lnT>
                    <a:lnB w="9525" cap="flat" cmpd="sng">
                      <a:solidFill>
                        <a:srgbClr val="0000FF"/>
                      </a:solidFill>
                      <a:prstDash val="solid"/>
                      <a:round/>
                      <a:headEnd type="none" w="med" len="med"/>
                      <a:tailEnd type="none" w="med" len="med"/>
                    </a:lnB>
                  </a:tcPr>
                </a:tc>
                <a:tc>
                  <a:txBody>
                    <a:bodyPr/>
                    <a:lstStyle/>
                    <a:p>
                      <a:pPr marL="0" lvl="0" indent="0" algn="ctr" rtl="0">
                        <a:spcBef>
                          <a:spcPts val="0"/>
                        </a:spcBef>
                        <a:spcAft>
                          <a:spcPts val="0"/>
                        </a:spcAft>
                        <a:buNone/>
                      </a:pPr>
                      <a:r>
                        <a:rPr lang="en-US" b="1">
                          <a:latin typeface="Calibri"/>
                          <a:ea typeface="Calibri"/>
                          <a:cs typeface="Calibri"/>
                          <a:sym typeface="Calibri"/>
                        </a:rPr>
                        <a:t>ITALIAN CLUB</a:t>
                      </a:r>
                      <a:endParaRPr/>
                    </a:p>
                    <a:p>
                      <a:pPr marL="0" lvl="0" indent="0" algn="ctr" rtl="0">
                        <a:spcBef>
                          <a:spcPts val="0"/>
                        </a:spcBef>
                        <a:spcAft>
                          <a:spcPts val="0"/>
                        </a:spcAft>
                        <a:buNone/>
                      </a:pPr>
                      <a:r>
                        <a:rPr lang="en-US" b="1">
                          <a:latin typeface="Calibri"/>
                          <a:ea typeface="Calibri"/>
                          <a:cs typeface="Calibri"/>
                          <a:sym typeface="Calibri"/>
                        </a:rPr>
                        <a:t>MS. LASPADA</a:t>
                      </a:r>
                      <a:endParaRPr b="1">
                        <a:latin typeface="Calibri"/>
                        <a:ea typeface="Calibri"/>
                        <a:cs typeface="Calibri"/>
                        <a:sym typeface="Calibri"/>
                      </a:endParaRPr>
                    </a:p>
                    <a:p>
                      <a:pPr marL="0" lvl="0" indent="0" algn="ctr" rtl="0">
                        <a:spcBef>
                          <a:spcPts val="0"/>
                        </a:spcBef>
                        <a:spcAft>
                          <a:spcPts val="0"/>
                        </a:spcAft>
                        <a:buNone/>
                      </a:pPr>
                      <a:endParaRPr b="1">
                        <a:latin typeface="Calibri"/>
                        <a:ea typeface="Calibri"/>
                        <a:cs typeface="Calibri"/>
                        <a:sym typeface="Calibri"/>
                      </a:endParaRPr>
                    </a:p>
                  </a:txBody>
                  <a:tcPr marL="91450" marR="91450" marT="45725" marB="45725" anchor="ctr">
                    <a:lnL w="9525" cap="flat" cmpd="sng">
                      <a:solidFill>
                        <a:srgbClr val="0000FF"/>
                      </a:solidFill>
                      <a:prstDash val="solid"/>
                      <a:round/>
                      <a:headEnd type="none" w="med" len="med"/>
                      <a:tailEnd type="none" w="med" len="med"/>
                    </a:lnL>
                    <a:lnR w="9525" cap="flat" cmpd="sng">
                      <a:solidFill>
                        <a:srgbClr val="0000FF"/>
                      </a:solidFill>
                      <a:prstDash val="solid"/>
                      <a:round/>
                      <a:headEnd type="none" w="med" len="med"/>
                      <a:tailEnd type="none" w="med" len="med"/>
                    </a:lnR>
                    <a:lnT w="9525" cap="flat" cmpd="sng">
                      <a:solidFill>
                        <a:srgbClr val="0000FF"/>
                      </a:solidFill>
                      <a:prstDash val="solid"/>
                      <a:round/>
                      <a:headEnd type="none" w="med" len="med"/>
                      <a:tailEnd type="none" w="med" len="med"/>
                    </a:lnT>
                    <a:lnB w="9525" cap="flat" cmpd="sng">
                      <a:solidFill>
                        <a:srgbClr val="0000FF"/>
                      </a:solidFill>
                      <a:prstDash val="solid"/>
                      <a:round/>
                      <a:headEnd type="none" w="med" len="med"/>
                      <a:tailEnd type="none" w="med" len="med"/>
                    </a:lnB>
                  </a:tcPr>
                </a:tc>
                <a:extLst>
                  <a:ext uri="{0D108BD9-81ED-4DB2-BD59-A6C34878D82A}">
                    <a16:rowId xmlns:a16="http://schemas.microsoft.com/office/drawing/2014/main" val="10004"/>
                  </a:ext>
                </a:extLst>
              </a:tr>
              <a:tr h="718275">
                <a:tc>
                  <a:txBody>
                    <a:bodyPr/>
                    <a:lstStyle/>
                    <a:p>
                      <a:pPr marL="0" marR="0" lvl="0" indent="0" algn="ctr" rtl="0">
                        <a:spcBef>
                          <a:spcPts val="0"/>
                        </a:spcBef>
                        <a:spcAft>
                          <a:spcPts val="0"/>
                        </a:spcAft>
                        <a:buNone/>
                      </a:pPr>
                      <a:r>
                        <a:rPr lang="en-US" b="1">
                          <a:latin typeface="Calibri"/>
                          <a:ea typeface="Calibri"/>
                          <a:cs typeface="Calibri"/>
                          <a:sym typeface="Calibri"/>
                        </a:rPr>
                        <a:t>BUDDY CLUB                         MRS. LINANE &amp; MR. DIMAULO</a:t>
                      </a:r>
                      <a:endParaRPr b="1">
                        <a:latin typeface="Calibri"/>
                        <a:ea typeface="Calibri"/>
                        <a:cs typeface="Calibri"/>
                        <a:sym typeface="Calibri"/>
                      </a:endParaRPr>
                    </a:p>
                  </a:txBody>
                  <a:tcPr marL="91450" marR="91450" marT="45725" marB="45725" anchor="ctr">
                    <a:lnL w="9525" cap="flat" cmpd="sng">
                      <a:solidFill>
                        <a:srgbClr val="0000FF"/>
                      </a:solidFill>
                      <a:prstDash val="solid"/>
                      <a:round/>
                      <a:headEnd type="none" w="med" len="med"/>
                      <a:tailEnd type="none" w="med" len="med"/>
                    </a:lnL>
                    <a:lnR w="9525" cap="flat" cmpd="sng">
                      <a:solidFill>
                        <a:srgbClr val="0000FF"/>
                      </a:solidFill>
                      <a:prstDash val="solid"/>
                      <a:round/>
                      <a:headEnd type="none" w="med" len="med"/>
                      <a:tailEnd type="none" w="med" len="med"/>
                    </a:lnR>
                    <a:lnT w="9525" cap="flat" cmpd="sng">
                      <a:solidFill>
                        <a:srgbClr val="0000FF"/>
                      </a:solidFill>
                      <a:prstDash val="solid"/>
                      <a:round/>
                      <a:headEnd type="none" w="med" len="med"/>
                      <a:tailEnd type="none" w="med" len="med"/>
                    </a:lnT>
                    <a:lnB w="9525"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endParaRPr b="1">
                        <a:latin typeface="Calibri"/>
                        <a:ea typeface="Calibri"/>
                        <a:cs typeface="Calibri"/>
                        <a:sym typeface="Calibri"/>
                      </a:endParaRPr>
                    </a:p>
                  </a:txBody>
                  <a:tcPr marL="91450" marR="91450" marT="45725" marB="45725" anchor="ctr">
                    <a:lnL w="9525" cap="flat" cmpd="sng">
                      <a:solidFill>
                        <a:srgbClr val="0000FF"/>
                      </a:solidFill>
                      <a:prstDash val="solid"/>
                      <a:round/>
                      <a:headEnd type="none" w="med" len="med"/>
                      <a:tailEnd type="none" w="med" len="med"/>
                    </a:lnL>
                    <a:lnR w="9525" cap="flat" cmpd="sng">
                      <a:solidFill>
                        <a:srgbClr val="0000FF"/>
                      </a:solidFill>
                      <a:prstDash val="solid"/>
                      <a:round/>
                      <a:headEnd type="none" w="med" len="med"/>
                      <a:tailEnd type="none" w="med" len="med"/>
                    </a:lnR>
                    <a:lnT w="9525" cap="flat" cmpd="sng">
                      <a:solidFill>
                        <a:srgbClr val="0000FF"/>
                      </a:solidFill>
                      <a:prstDash val="solid"/>
                      <a:round/>
                      <a:headEnd type="none" w="med" len="med"/>
                      <a:tailEnd type="none" w="med" len="med"/>
                    </a:lnT>
                    <a:lnB w="9525" cap="flat" cmpd="sng">
                      <a:solidFill>
                        <a:srgbClr val="0000FF"/>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1400"/>
                        <a:buFont typeface="Calibri"/>
                        <a:buNone/>
                      </a:pPr>
                      <a:r>
                        <a:rPr lang="en-US" b="1">
                          <a:latin typeface="Calibri"/>
                          <a:ea typeface="Calibri"/>
                          <a:cs typeface="Calibri"/>
                          <a:sym typeface="Calibri"/>
                        </a:rPr>
                        <a:t>FRENCH CLUB</a:t>
                      </a:r>
                      <a:endParaRPr/>
                    </a:p>
                    <a:p>
                      <a:pPr marL="0" marR="0" lvl="0" indent="0" algn="ctr" rtl="0">
                        <a:lnSpc>
                          <a:spcPct val="100000"/>
                        </a:lnSpc>
                        <a:spcBef>
                          <a:spcPts val="0"/>
                        </a:spcBef>
                        <a:spcAft>
                          <a:spcPts val="0"/>
                        </a:spcAft>
                        <a:buClr>
                          <a:srgbClr val="000000"/>
                        </a:buClr>
                        <a:buSzPts val="1100"/>
                        <a:buFont typeface="Calibri"/>
                        <a:buNone/>
                      </a:pPr>
                      <a:r>
                        <a:rPr lang="en-US" b="1" i="0" u="none" strike="noStrike" cap="none">
                          <a:solidFill>
                            <a:srgbClr val="000000"/>
                          </a:solidFill>
                          <a:latin typeface="Calibri"/>
                          <a:ea typeface="Calibri"/>
                          <a:cs typeface="Calibri"/>
                          <a:sym typeface="Calibri"/>
                        </a:rPr>
                        <a:t>MRS. MCGRATH</a:t>
                      </a:r>
                      <a:endParaRPr/>
                    </a:p>
                  </a:txBody>
                  <a:tcPr marL="91450" marR="91450" marT="45725" marB="45725" anchor="ctr">
                    <a:lnL w="9525" cap="flat" cmpd="sng">
                      <a:solidFill>
                        <a:srgbClr val="0000FF"/>
                      </a:solidFill>
                      <a:prstDash val="solid"/>
                      <a:round/>
                      <a:headEnd type="none" w="med" len="med"/>
                      <a:tailEnd type="none" w="med" len="med"/>
                    </a:lnL>
                    <a:lnR w="9525" cap="flat" cmpd="sng">
                      <a:solidFill>
                        <a:srgbClr val="0000FF"/>
                      </a:solidFill>
                      <a:prstDash val="solid"/>
                      <a:round/>
                      <a:headEnd type="none" w="med" len="med"/>
                      <a:tailEnd type="none" w="med" len="med"/>
                    </a:lnR>
                    <a:lnT w="9525" cap="flat" cmpd="sng">
                      <a:solidFill>
                        <a:srgbClr val="0000FF"/>
                      </a:solidFill>
                      <a:prstDash val="solid"/>
                      <a:round/>
                      <a:headEnd type="none" w="med" len="med"/>
                      <a:tailEnd type="none" w="med" len="med"/>
                    </a:lnT>
                    <a:lnB w="9525"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endParaRPr b="1">
                        <a:latin typeface="Calibri"/>
                        <a:ea typeface="Calibri"/>
                        <a:cs typeface="Calibri"/>
                        <a:sym typeface="Calibri"/>
                      </a:endParaRPr>
                    </a:p>
                  </a:txBody>
                  <a:tcPr marL="91450" marR="91450" marT="45725" marB="45725" anchor="ctr">
                    <a:lnL w="9525" cap="flat" cmpd="sng">
                      <a:solidFill>
                        <a:srgbClr val="0000FF"/>
                      </a:solidFill>
                      <a:prstDash val="solid"/>
                      <a:round/>
                      <a:headEnd type="none" w="med" len="med"/>
                      <a:tailEnd type="none" w="med" len="med"/>
                    </a:lnL>
                    <a:lnR w="9525" cap="flat" cmpd="sng">
                      <a:solidFill>
                        <a:srgbClr val="0000FF"/>
                      </a:solidFill>
                      <a:prstDash val="solid"/>
                      <a:round/>
                      <a:headEnd type="none" w="med" len="med"/>
                      <a:tailEnd type="none" w="med" len="med"/>
                    </a:lnR>
                    <a:lnT w="9525" cap="flat" cmpd="sng">
                      <a:solidFill>
                        <a:srgbClr val="0000FF"/>
                      </a:solidFill>
                      <a:prstDash val="solid"/>
                      <a:round/>
                      <a:headEnd type="none" w="med" len="med"/>
                      <a:tailEnd type="none" w="med" len="med"/>
                    </a:lnT>
                    <a:lnB w="9525" cap="flat" cmpd="sng">
                      <a:solidFill>
                        <a:srgbClr val="0000FF"/>
                      </a:solidFill>
                      <a:prstDash val="solid"/>
                      <a:round/>
                      <a:headEnd type="none" w="med" len="med"/>
                      <a:tailEnd type="none" w="med" len="med"/>
                    </a:lnB>
                  </a:tcPr>
                </a:tc>
                <a:tc>
                  <a:txBody>
                    <a:bodyPr/>
                    <a:lstStyle/>
                    <a:p>
                      <a:pPr marL="0" lvl="0" indent="0" algn="ctr" rtl="0">
                        <a:spcBef>
                          <a:spcPts val="0"/>
                        </a:spcBef>
                        <a:spcAft>
                          <a:spcPts val="0"/>
                        </a:spcAft>
                        <a:buNone/>
                      </a:pPr>
                      <a:r>
                        <a:rPr lang="en-US" b="1">
                          <a:latin typeface="Calibri"/>
                          <a:ea typeface="Calibri"/>
                          <a:cs typeface="Calibri"/>
                          <a:sym typeface="Calibri"/>
                        </a:rPr>
                        <a:t>INTERACT</a:t>
                      </a:r>
                      <a:endParaRPr/>
                    </a:p>
                    <a:p>
                      <a:pPr marL="0" lvl="0" indent="0" algn="ctr" rtl="0">
                        <a:spcBef>
                          <a:spcPts val="0"/>
                        </a:spcBef>
                        <a:spcAft>
                          <a:spcPts val="0"/>
                        </a:spcAft>
                        <a:buNone/>
                      </a:pPr>
                      <a:r>
                        <a:rPr lang="en-US" b="1">
                          <a:latin typeface="Calibri"/>
                          <a:ea typeface="Calibri"/>
                          <a:cs typeface="Calibri"/>
                          <a:sym typeface="Calibri"/>
                        </a:rPr>
                        <a:t>MRS. LINANE</a:t>
                      </a:r>
                      <a:endParaRPr b="1">
                        <a:latin typeface="Calibri"/>
                        <a:ea typeface="Calibri"/>
                        <a:cs typeface="Calibri"/>
                        <a:sym typeface="Calibri"/>
                      </a:endParaRPr>
                    </a:p>
                  </a:txBody>
                  <a:tcPr marL="91450" marR="91450" marT="45725" marB="45725" anchor="ctr">
                    <a:lnL w="9525" cap="flat" cmpd="sng">
                      <a:solidFill>
                        <a:srgbClr val="0000FF"/>
                      </a:solidFill>
                      <a:prstDash val="solid"/>
                      <a:round/>
                      <a:headEnd type="none" w="med" len="med"/>
                      <a:tailEnd type="none" w="med" len="med"/>
                    </a:lnL>
                    <a:lnR w="9525" cap="flat" cmpd="sng">
                      <a:solidFill>
                        <a:srgbClr val="0000FF"/>
                      </a:solidFill>
                      <a:prstDash val="solid"/>
                      <a:round/>
                      <a:headEnd type="none" w="med" len="med"/>
                      <a:tailEnd type="none" w="med" len="med"/>
                    </a:lnR>
                    <a:lnT w="9525" cap="flat" cmpd="sng">
                      <a:solidFill>
                        <a:srgbClr val="0000FF"/>
                      </a:solidFill>
                      <a:prstDash val="solid"/>
                      <a:round/>
                      <a:headEnd type="none" w="med" len="med"/>
                      <a:tailEnd type="none" w="med" len="med"/>
                    </a:lnT>
                    <a:lnB w="9525" cap="flat" cmpd="sng">
                      <a:solidFill>
                        <a:srgbClr val="0000FF"/>
                      </a:solidFill>
                      <a:prstDash val="solid"/>
                      <a:round/>
                      <a:headEnd type="none" w="med" len="med"/>
                      <a:tailEnd type="none" w="med" len="med"/>
                    </a:lnB>
                  </a:tcPr>
                </a:tc>
                <a:extLst>
                  <a:ext uri="{0D108BD9-81ED-4DB2-BD59-A6C34878D82A}">
                    <a16:rowId xmlns:a16="http://schemas.microsoft.com/office/drawing/2014/main" val="10005"/>
                  </a:ext>
                </a:extLst>
              </a:tr>
              <a:tr h="735100">
                <a:tc>
                  <a:txBody>
                    <a:bodyPr/>
                    <a:lstStyle/>
                    <a:p>
                      <a:pPr marL="0" lvl="0" indent="0" algn="ctr" rtl="0">
                        <a:spcBef>
                          <a:spcPts val="0"/>
                        </a:spcBef>
                        <a:spcAft>
                          <a:spcPts val="0"/>
                        </a:spcAft>
                        <a:buNone/>
                      </a:pPr>
                      <a:r>
                        <a:rPr lang="en-US" b="1">
                          <a:latin typeface="Calibri"/>
                          <a:ea typeface="Calibri"/>
                          <a:cs typeface="Calibri"/>
                          <a:sym typeface="Calibri"/>
                        </a:rPr>
                        <a:t>CHOIR/CHORALE </a:t>
                      </a:r>
                      <a:endParaRPr/>
                    </a:p>
                    <a:p>
                      <a:pPr marL="0" lvl="0" indent="0" algn="ctr" rtl="0">
                        <a:spcBef>
                          <a:spcPts val="0"/>
                        </a:spcBef>
                        <a:spcAft>
                          <a:spcPts val="0"/>
                        </a:spcAft>
                        <a:buNone/>
                      </a:pPr>
                      <a:r>
                        <a:rPr lang="en-US" b="1">
                          <a:latin typeface="Calibri"/>
                          <a:ea typeface="Calibri"/>
                          <a:cs typeface="Calibri"/>
                          <a:sym typeface="Calibri"/>
                        </a:rPr>
                        <a:t>MS. KOLODY</a:t>
                      </a:r>
                      <a:endParaRPr/>
                    </a:p>
                  </a:txBody>
                  <a:tcPr marL="91450" marR="91450" marT="45725" marB="45725" anchor="ctr">
                    <a:lnL w="9525" cap="flat" cmpd="sng">
                      <a:solidFill>
                        <a:srgbClr val="0000FF"/>
                      </a:solidFill>
                      <a:prstDash val="solid"/>
                      <a:round/>
                      <a:headEnd type="none" w="med" len="med"/>
                      <a:tailEnd type="none" w="med" len="med"/>
                    </a:lnL>
                    <a:lnR w="9525" cap="flat" cmpd="sng">
                      <a:solidFill>
                        <a:srgbClr val="0000FF"/>
                      </a:solidFill>
                      <a:prstDash val="solid"/>
                      <a:round/>
                      <a:headEnd type="none" w="med" len="med"/>
                      <a:tailEnd type="none" w="med" len="med"/>
                    </a:lnR>
                    <a:lnT w="9525" cap="flat" cmpd="sng">
                      <a:solidFill>
                        <a:srgbClr val="0000FF"/>
                      </a:solidFill>
                      <a:prstDash val="solid"/>
                      <a:round/>
                      <a:headEnd type="none" w="med" len="med"/>
                      <a:tailEnd type="none" w="med" len="med"/>
                    </a:lnT>
                    <a:lnB w="9525"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endParaRPr b="1">
                        <a:latin typeface="Calibri"/>
                        <a:ea typeface="Calibri"/>
                        <a:cs typeface="Calibri"/>
                        <a:sym typeface="Calibri"/>
                      </a:endParaRPr>
                    </a:p>
                  </a:txBody>
                  <a:tcPr marL="91450" marR="91450" marT="45725" marB="45725" anchor="ctr">
                    <a:lnL w="9525" cap="flat" cmpd="sng">
                      <a:solidFill>
                        <a:srgbClr val="0000FF"/>
                      </a:solidFill>
                      <a:prstDash val="solid"/>
                      <a:round/>
                      <a:headEnd type="none" w="med" len="med"/>
                      <a:tailEnd type="none" w="med" len="med"/>
                    </a:lnL>
                    <a:lnR w="9525" cap="flat" cmpd="sng">
                      <a:solidFill>
                        <a:srgbClr val="0000FF"/>
                      </a:solidFill>
                      <a:prstDash val="solid"/>
                      <a:round/>
                      <a:headEnd type="none" w="med" len="med"/>
                      <a:tailEnd type="none" w="med" len="med"/>
                    </a:lnR>
                    <a:lnT w="9525" cap="flat" cmpd="sng">
                      <a:solidFill>
                        <a:srgbClr val="0000FF"/>
                      </a:solidFill>
                      <a:prstDash val="solid"/>
                      <a:round/>
                      <a:headEnd type="none" w="med" len="med"/>
                      <a:tailEnd type="none" w="med" len="med"/>
                    </a:lnT>
                    <a:lnB w="9525" cap="flat" cmpd="sng">
                      <a:solidFill>
                        <a:srgbClr val="0000FF"/>
                      </a:solidFill>
                      <a:prstDash val="solid"/>
                      <a:round/>
                      <a:headEnd type="none" w="med" len="med"/>
                      <a:tailEnd type="none" w="med" len="med"/>
                    </a:lnB>
                  </a:tcPr>
                </a:tc>
                <a:tc>
                  <a:txBody>
                    <a:bodyPr/>
                    <a:lstStyle/>
                    <a:p>
                      <a:pPr marL="0" lvl="0" indent="0" algn="ctr" rtl="0">
                        <a:spcBef>
                          <a:spcPts val="0"/>
                        </a:spcBef>
                        <a:spcAft>
                          <a:spcPts val="0"/>
                        </a:spcAft>
                        <a:buNone/>
                      </a:pPr>
                      <a:r>
                        <a:rPr lang="en-US" b="1">
                          <a:latin typeface="Calibri"/>
                          <a:ea typeface="Calibri"/>
                          <a:cs typeface="Calibri"/>
                          <a:sym typeface="Calibri"/>
                        </a:rPr>
                        <a:t>GAY/STRAIGHT ALLIANCE (GSA)</a:t>
                      </a:r>
                      <a:endParaRPr/>
                    </a:p>
                    <a:p>
                      <a:pPr marL="0" lvl="0" indent="0" algn="ctr" rtl="0">
                        <a:spcBef>
                          <a:spcPts val="0"/>
                        </a:spcBef>
                        <a:spcAft>
                          <a:spcPts val="0"/>
                        </a:spcAft>
                        <a:buNone/>
                      </a:pPr>
                      <a:r>
                        <a:rPr lang="en-US" b="1">
                          <a:latin typeface="Calibri"/>
                          <a:ea typeface="Calibri"/>
                          <a:cs typeface="Calibri"/>
                          <a:sym typeface="Calibri"/>
                        </a:rPr>
                        <a:t>MS. K. FOWLER</a:t>
                      </a:r>
                      <a:endParaRPr b="1">
                        <a:latin typeface="Calibri"/>
                        <a:ea typeface="Calibri"/>
                        <a:cs typeface="Calibri"/>
                        <a:sym typeface="Calibri"/>
                      </a:endParaRPr>
                    </a:p>
                  </a:txBody>
                  <a:tcPr marL="91450" marR="91450" marT="45725" marB="45725" anchor="ctr">
                    <a:lnL w="9525" cap="flat" cmpd="sng">
                      <a:solidFill>
                        <a:srgbClr val="0000FF"/>
                      </a:solidFill>
                      <a:prstDash val="solid"/>
                      <a:round/>
                      <a:headEnd type="none" w="med" len="med"/>
                      <a:tailEnd type="none" w="med" len="med"/>
                    </a:lnL>
                    <a:lnR w="9525" cap="flat" cmpd="sng">
                      <a:solidFill>
                        <a:srgbClr val="0000FF"/>
                      </a:solidFill>
                      <a:prstDash val="solid"/>
                      <a:round/>
                      <a:headEnd type="none" w="med" len="med"/>
                      <a:tailEnd type="none" w="med" len="med"/>
                    </a:lnR>
                    <a:lnT w="9525" cap="flat" cmpd="sng">
                      <a:solidFill>
                        <a:srgbClr val="0000FF"/>
                      </a:solidFill>
                      <a:prstDash val="solid"/>
                      <a:round/>
                      <a:headEnd type="none" w="med" len="med"/>
                      <a:tailEnd type="none" w="med" len="med"/>
                    </a:lnT>
                    <a:lnB w="9525"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endParaRPr b="1">
                        <a:latin typeface="Calibri"/>
                        <a:ea typeface="Calibri"/>
                        <a:cs typeface="Calibri"/>
                        <a:sym typeface="Calibri"/>
                      </a:endParaRPr>
                    </a:p>
                  </a:txBody>
                  <a:tcPr marL="91450" marR="91450" marT="45725" marB="45725" anchor="ctr">
                    <a:lnL w="9525" cap="flat" cmpd="sng">
                      <a:solidFill>
                        <a:srgbClr val="0000FF"/>
                      </a:solidFill>
                      <a:prstDash val="solid"/>
                      <a:round/>
                      <a:headEnd type="none" w="med" len="med"/>
                      <a:tailEnd type="none" w="med" len="med"/>
                    </a:lnL>
                    <a:lnR w="9525" cap="flat" cmpd="sng">
                      <a:solidFill>
                        <a:srgbClr val="0000FF"/>
                      </a:solidFill>
                      <a:prstDash val="solid"/>
                      <a:round/>
                      <a:headEnd type="none" w="med" len="med"/>
                      <a:tailEnd type="none" w="med" len="med"/>
                    </a:lnR>
                    <a:lnT w="9525" cap="flat" cmpd="sng">
                      <a:solidFill>
                        <a:srgbClr val="0000FF"/>
                      </a:solidFill>
                      <a:prstDash val="solid"/>
                      <a:round/>
                      <a:headEnd type="none" w="med" len="med"/>
                      <a:tailEnd type="none" w="med" len="med"/>
                    </a:lnT>
                    <a:lnB w="9525" cap="flat" cmpd="sng">
                      <a:solidFill>
                        <a:srgbClr val="0000FF"/>
                      </a:solidFill>
                      <a:prstDash val="solid"/>
                      <a:round/>
                      <a:headEnd type="none" w="med" len="med"/>
                      <a:tailEnd type="none" w="med" len="med"/>
                    </a:lnB>
                  </a:tcPr>
                </a:tc>
                <a:tc>
                  <a:txBody>
                    <a:bodyPr/>
                    <a:lstStyle/>
                    <a:p>
                      <a:pPr marL="0" lvl="0" indent="0" algn="ctr" rtl="0">
                        <a:spcBef>
                          <a:spcPts val="0"/>
                        </a:spcBef>
                        <a:spcAft>
                          <a:spcPts val="0"/>
                        </a:spcAft>
                        <a:buNone/>
                      </a:pPr>
                      <a:r>
                        <a:rPr lang="en-US" b="1">
                          <a:latin typeface="Calibri"/>
                          <a:ea typeface="Calibri"/>
                          <a:cs typeface="Calibri"/>
                          <a:sym typeface="Calibri"/>
                        </a:rPr>
                        <a:t>KEY CLUB</a:t>
                      </a:r>
                      <a:endParaRPr b="1">
                        <a:latin typeface="Calibri"/>
                        <a:ea typeface="Calibri"/>
                        <a:cs typeface="Calibri"/>
                        <a:sym typeface="Calibri"/>
                      </a:endParaRPr>
                    </a:p>
                    <a:p>
                      <a:pPr marL="0" lvl="0" indent="0" algn="ctr" rtl="0">
                        <a:spcBef>
                          <a:spcPts val="0"/>
                        </a:spcBef>
                        <a:spcAft>
                          <a:spcPts val="0"/>
                        </a:spcAft>
                        <a:buNone/>
                      </a:pPr>
                      <a:r>
                        <a:rPr lang="en-US" b="1">
                          <a:latin typeface="Calibri"/>
                          <a:ea typeface="Calibri"/>
                          <a:cs typeface="Calibri"/>
                          <a:sym typeface="Calibri"/>
                        </a:rPr>
                        <a:t>MR. WINFIELD</a:t>
                      </a:r>
                      <a:endParaRPr b="1">
                        <a:latin typeface="Calibri"/>
                        <a:ea typeface="Calibri"/>
                        <a:cs typeface="Calibri"/>
                        <a:sym typeface="Calibri"/>
                      </a:endParaRPr>
                    </a:p>
                  </a:txBody>
                  <a:tcPr marL="91450" marR="91450" marT="45725" marB="45725" anchor="ctr">
                    <a:lnL w="9525" cap="flat" cmpd="sng">
                      <a:solidFill>
                        <a:srgbClr val="0000FF"/>
                      </a:solidFill>
                      <a:prstDash val="solid"/>
                      <a:round/>
                      <a:headEnd type="none" w="med" len="med"/>
                      <a:tailEnd type="none" w="med" len="med"/>
                    </a:lnL>
                    <a:lnR w="9525" cap="flat" cmpd="sng">
                      <a:solidFill>
                        <a:srgbClr val="0000FF"/>
                      </a:solidFill>
                      <a:prstDash val="solid"/>
                      <a:round/>
                      <a:headEnd type="none" w="med" len="med"/>
                      <a:tailEnd type="none" w="med" len="med"/>
                    </a:lnR>
                    <a:lnT w="9525" cap="flat" cmpd="sng">
                      <a:solidFill>
                        <a:srgbClr val="0000FF"/>
                      </a:solidFill>
                      <a:prstDash val="solid"/>
                      <a:round/>
                      <a:headEnd type="none" w="med" len="med"/>
                      <a:tailEnd type="none" w="med" len="med"/>
                    </a:lnT>
                    <a:lnB w="9525" cap="flat" cmpd="sng">
                      <a:solidFill>
                        <a:srgbClr val="0000FF"/>
                      </a:solidFill>
                      <a:prstDash val="solid"/>
                      <a:round/>
                      <a:headEnd type="none" w="med" len="med"/>
                      <a:tailEnd type="none" w="med" len="med"/>
                    </a:lnB>
                  </a:tcPr>
                </a:tc>
                <a:extLst>
                  <a:ext uri="{0D108BD9-81ED-4DB2-BD59-A6C34878D82A}">
                    <a16:rowId xmlns:a16="http://schemas.microsoft.com/office/drawing/2014/main" val="10006"/>
                  </a:ext>
                </a:extLst>
              </a:tr>
              <a:tr h="724850">
                <a:tc>
                  <a:txBody>
                    <a:bodyPr/>
                    <a:lstStyle/>
                    <a:p>
                      <a:pPr marL="0" lvl="0" indent="0" algn="ctr" rtl="0">
                        <a:spcBef>
                          <a:spcPts val="0"/>
                        </a:spcBef>
                        <a:spcAft>
                          <a:spcPts val="0"/>
                        </a:spcAft>
                        <a:buNone/>
                      </a:pPr>
                      <a:endParaRPr/>
                    </a:p>
                  </a:txBody>
                  <a:tcPr marL="91450" marR="91450" marT="45725" marB="45725" anchor="ctr">
                    <a:lnL w="9525" cap="flat" cmpd="sng">
                      <a:solidFill>
                        <a:srgbClr val="0000FF"/>
                      </a:solidFill>
                      <a:prstDash val="solid"/>
                      <a:round/>
                      <a:headEnd type="none" w="med" len="med"/>
                      <a:tailEnd type="none" w="med" len="med"/>
                    </a:lnL>
                    <a:lnR w="9525" cap="flat" cmpd="sng">
                      <a:solidFill>
                        <a:srgbClr val="0000FF"/>
                      </a:solidFill>
                      <a:prstDash val="solid"/>
                      <a:round/>
                      <a:headEnd type="none" w="med" len="med"/>
                      <a:tailEnd type="none" w="med" len="med"/>
                    </a:lnR>
                    <a:lnT w="9525" cap="flat" cmpd="sng">
                      <a:solidFill>
                        <a:srgbClr val="0000FF"/>
                      </a:solidFill>
                      <a:prstDash val="solid"/>
                      <a:round/>
                      <a:headEnd type="none" w="med" len="med"/>
                      <a:tailEnd type="none" w="med" len="med"/>
                    </a:lnT>
                    <a:lnB w="9525"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endParaRPr b="1">
                        <a:latin typeface="Calibri"/>
                        <a:ea typeface="Calibri"/>
                        <a:cs typeface="Calibri"/>
                        <a:sym typeface="Calibri"/>
                      </a:endParaRPr>
                    </a:p>
                  </a:txBody>
                  <a:tcPr marL="91450" marR="91450" marT="45725" marB="45725" anchor="ctr">
                    <a:lnL w="9525" cap="flat" cmpd="sng">
                      <a:solidFill>
                        <a:srgbClr val="0000FF"/>
                      </a:solidFill>
                      <a:prstDash val="solid"/>
                      <a:round/>
                      <a:headEnd type="none" w="med" len="med"/>
                      <a:tailEnd type="none" w="med" len="med"/>
                    </a:lnL>
                    <a:lnR w="9525" cap="flat" cmpd="sng">
                      <a:solidFill>
                        <a:srgbClr val="0000FF"/>
                      </a:solidFill>
                      <a:prstDash val="solid"/>
                      <a:round/>
                      <a:headEnd type="none" w="med" len="med"/>
                      <a:tailEnd type="none" w="med" len="med"/>
                    </a:lnR>
                    <a:lnT w="9525" cap="flat" cmpd="sng">
                      <a:solidFill>
                        <a:srgbClr val="0000FF"/>
                      </a:solidFill>
                      <a:prstDash val="solid"/>
                      <a:round/>
                      <a:headEnd type="none" w="med" len="med"/>
                      <a:tailEnd type="none" w="med" len="med"/>
                    </a:lnT>
                    <a:lnB w="9525" cap="flat" cmpd="sng">
                      <a:solidFill>
                        <a:srgbClr val="0000FF"/>
                      </a:solidFill>
                      <a:prstDash val="solid"/>
                      <a:round/>
                      <a:headEnd type="none" w="med" len="med"/>
                      <a:tailEnd type="none" w="med" len="med"/>
                    </a:lnB>
                  </a:tcPr>
                </a:tc>
                <a:tc>
                  <a:txBody>
                    <a:bodyPr/>
                    <a:lstStyle/>
                    <a:p>
                      <a:pPr marL="0" lvl="0" indent="0" algn="ctr" rtl="0">
                        <a:spcBef>
                          <a:spcPts val="0"/>
                        </a:spcBef>
                        <a:spcAft>
                          <a:spcPts val="0"/>
                        </a:spcAft>
                        <a:buNone/>
                      </a:pPr>
                      <a:r>
                        <a:rPr lang="en-US" b="1">
                          <a:latin typeface="Calibri"/>
                          <a:ea typeface="Calibri"/>
                          <a:cs typeface="Calibri"/>
                          <a:sym typeface="Calibri"/>
                        </a:rPr>
                        <a:t>GREEN TEAM </a:t>
                      </a:r>
                      <a:endParaRPr/>
                    </a:p>
                    <a:p>
                      <a:pPr marL="0" lvl="0" indent="0" algn="ctr" rtl="0">
                        <a:spcBef>
                          <a:spcPts val="0"/>
                        </a:spcBef>
                        <a:spcAft>
                          <a:spcPts val="0"/>
                        </a:spcAft>
                        <a:buNone/>
                      </a:pPr>
                      <a:r>
                        <a:rPr lang="en-US" b="1">
                          <a:latin typeface="Calibri"/>
                          <a:ea typeface="Calibri"/>
                          <a:cs typeface="Calibri"/>
                          <a:sym typeface="Calibri"/>
                        </a:rPr>
                        <a:t>MRS. DYL</a:t>
                      </a:r>
                      <a:endParaRPr b="1">
                        <a:latin typeface="Calibri"/>
                        <a:ea typeface="Calibri"/>
                        <a:cs typeface="Calibri"/>
                        <a:sym typeface="Calibri"/>
                      </a:endParaRPr>
                    </a:p>
                  </a:txBody>
                  <a:tcPr marL="91450" marR="91450" marT="45725" marB="45725" anchor="ctr">
                    <a:lnL w="9525" cap="flat" cmpd="sng">
                      <a:solidFill>
                        <a:srgbClr val="0000FF"/>
                      </a:solidFill>
                      <a:prstDash val="solid"/>
                      <a:round/>
                      <a:headEnd type="none" w="med" len="med"/>
                      <a:tailEnd type="none" w="med" len="med"/>
                    </a:lnL>
                    <a:lnR w="9525" cap="flat" cmpd="sng">
                      <a:solidFill>
                        <a:srgbClr val="0000FF"/>
                      </a:solidFill>
                      <a:prstDash val="solid"/>
                      <a:round/>
                      <a:headEnd type="none" w="med" len="med"/>
                      <a:tailEnd type="none" w="med" len="med"/>
                    </a:lnR>
                    <a:lnT w="9525" cap="flat" cmpd="sng">
                      <a:solidFill>
                        <a:srgbClr val="0000FF"/>
                      </a:solidFill>
                      <a:prstDash val="solid"/>
                      <a:round/>
                      <a:headEnd type="none" w="med" len="med"/>
                      <a:tailEnd type="none" w="med" len="med"/>
                    </a:lnT>
                    <a:lnB w="9525"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endParaRPr b="1">
                        <a:latin typeface="Calibri"/>
                        <a:ea typeface="Calibri"/>
                        <a:cs typeface="Calibri"/>
                        <a:sym typeface="Calibri"/>
                      </a:endParaRPr>
                    </a:p>
                  </a:txBody>
                  <a:tcPr marL="91450" marR="91450" marT="45725" marB="45725" anchor="ctr">
                    <a:lnL w="9525" cap="flat" cmpd="sng">
                      <a:solidFill>
                        <a:srgbClr val="0000FF"/>
                      </a:solidFill>
                      <a:prstDash val="solid"/>
                      <a:round/>
                      <a:headEnd type="none" w="med" len="med"/>
                      <a:tailEnd type="none" w="med" len="med"/>
                    </a:lnL>
                    <a:lnR w="9525" cap="flat" cmpd="sng">
                      <a:solidFill>
                        <a:srgbClr val="0000FF"/>
                      </a:solidFill>
                      <a:prstDash val="solid"/>
                      <a:round/>
                      <a:headEnd type="none" w="med" len="med"/>
                      <a:tailEnd type="none" w="med" len="med"/>
                    </a:lnR>
                    <a:lnT w="9525" cap="flat" cmpd="sng">
                      <a:solidFill>
                        <a:srgbClr val="0000FF"/>
                      </a:solidFill>
                      <a:prstDash val="solid"/>
                      <a:round/>
                      <a:headEnd type="none" w="med" len="med"/>
                      <a:tailEnd type="none" w="med" len="med"/>
                    </a:lnT>
                    <a:lnB w="9525" cap="flat" cmpd="sng">
                      <a:solidFill>
                        <a:srgbClr val="0000FF"/>
                      </a:solidFill>
                      <a:prstDash val="solid"/>
                      <a:round/>
                      <a:headEnd type="none" w="med" len="med"/>
                      <a:tailEnd type="none" w="med" len="med"/>
                    </a:lnB>
                  </a:tcPr>
                </a:tc>
                <a:tc>
                  <a:txBody>
                    <a:bodyPr/>
                    <a:lstStyle/>
                    <a:p>
                      <a:pPr marL="0" lvl="0" indent="0" algn="ctr" rtl="0">
                        <a:spcBef>
                          <a:spcPts val="0"/>
                        </a:spcBef>
                        <a:spcAft>
                          <a:spcPts val="0"/>
                        </a:spcAft>
                        <a:buNone/>
                      </a:pPr>
                      <a:r>
                        <a:rPr lang="en-US" b="1">
                          <a:latin typeface="Calibri"/>
                          <a:ea typeface="Calibri"/>
                          <a:cs typeface="Calibri"/>
                          <a:sym typeface="Calibri"/>
                        </a:rPr>
                        <a:t>MUSICAL PRODUCTION</a:t>
                      </a:r>
                      <a:endParaRPr b="1">
                        <a:latin typeface="Calibri"/>
                        <a:ea typeface="Calibri"/>
                        <a:cs typeface="Calibri"/>
                        <a:sym typeface="Calibri"/>
                      </a:endParaRPr>
                    </a:p>
                    <a:p>
                      <a:pPr marL="0" lvl="0" indent="0" algn="ctr" rtl="0">
                        <a:spcBef>
                          <a:spcPts val="0"/>
                        </a:spcBef>
                        <a:spcAft>
                          <a:spcPts val="0"/>
                        </a:spcAft>
                        <a:buNone/>
                      </a:pPr>
                      <a:r>
                        <a:rPr lang="en-US" b="1">
                          <a:latin typeface="Calibri"/>
                          <a:ea typeface="Calibri"/>
                          <a:cs typeface="Calibri"/>
                          <a:sym typeface="Calibri"/>
                        </a:rPr>
                        <a:t>MRS. KRISCH / MS. KOLODY / MS. WIERSKI</a:t>
                      </a:r>
                      <a:endParaRPr b="1">
                        <a:latin typeface="Calibri"/>
                        <a:ea typeface="Calibri"/>
                        <a:cs typeface="Calibri"/>
                        <a:sym typeface="Calibri"/>
                      </a:endParaRPr>
                    </a:p>
                  </a:txBody>
                  <a:tcPr marL="91450" marR="91450" marT="45725" marB="45725" anchor="ctr">
                    <a:lnL w="9525" cap="flat" cmpd="sng">
                      <a:solidFill>
                        <a:srgbClr val="0000FF"/>
                      </a:solidFill>
                      <a:prstDash val="solid"/>
                      <a:round/>
                      <a:headEnd type="none" w="med" len="med"/>
                      <a:tailEnd type="none" w="med" len="med"/>
                    </a:lnL>
                    <a:lnR w="9525" cap="flat" cmpd="sng">
                      <a:solidFill>
                        <a:srgbClr val="0000FF"/>
                      </a:solidFill>
                      <a:prstDash val="solid"/>
                      <a:round/>
                      <a:headEnd type="none" w="med" len="med"/>
                      <a:tailEnd type="none" w="med" len="med"/>
                    </a:lnR>
                    <a:lnT w="9525" cap="flat" cmpd="sng">
                      <a:solidFill>
                        <a:srgbClr val="0000FF"/>
                      </a:solidFill>
                      <a:prstDash val="solid"/>
                      <a:round/>
                      <a:headEnd type="none" w="med" len="med"/>
                      <a:tailEnd type="none" w="med" len="med"/>
                    </a:lnT>
                    <a:lnB w="9525" cap="flat" cmpd="sng">
                      <a:solidFill>
                        <a:srgbClr val="0000FF"/>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216" name="Shape 216"/>
          <p:cNvSpPr txBox="1">
            <a:spLocks noGrp="1"/>
          </p:cNvSpPr>
          <p:nvPr>
            <p:ph type="title"/>
          </p:nvPr>
        </p:nvSpPr>
        <p:spPr>
          <a:xfrm>
            <a:off x="2250425" y="150325"/>
            <a:ext cx="5059500" cy="783600"/>
          </a:xfrm>
          <a:prstGeom prst="rect">
            <a:avLst/>
          </a:prstGeom>
          <a:noFill/>
          <a:ln w="9525" cap="flat" cmpd="sng">
            <a:solidFill>
              <a:srgbClr val="0000FF"/>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4400"/>
              <a:buFont typeface="Calibri"/>
              <a:buNone/>
            </a:pPr>
            <a:r>
              <a:rPr lang="en-US" sz="4400" b="1" i="0" u="sng" strike="noStrike" cap="none">
                <a:solidFill>
                  <a:srgbClr val="000000"/>
                </a:solidFill>
                <a:latin typeface="Calibri"/>
                <a:ea typeface="Calibri"/>
                <a:cs typeface="Calibri"/>
                <a:sym typeface="Calibri"/>
              </a:rPr>
              <a:t>Clubs &amp; Activities</a:t>
            </a:r>
            <a:endParaRPr sz="4400" b="1" i="0" u="sng" strike="noStrike" cap="none">
              <a:solidFill>
                <a:srgbClr val="000000"/>
              </a:solidFill>
              <a:latin typeface="Calibri"/>
              <a:ea typeface="Calibri"/>
              <a:cs typeface="Calibri"/>
              <a:sym typeface="Calibri"/>
            </a:endParaRPr>
          </a:p>
        </p:txBody>
      </p:sp>
      <p:pic>
        <p:nvPicPr>
          <p:cNvPr id="217" name="Shape 217"/>
          <p:cNvPicPr preferRelativeResize="0"/>
          <p:nvPr/>
        </p:nvPicPr>
        <p:blipFill rotWithShape="1">
          <a:blip r:embed="rId3">
            <a:alphaModFix/>
          </a:blip>
          <a:srcRect/>
          <a:stretch/>
        </p:blipFill>
        <p:spPr>
          <a:xfrm flipH="1">
            <a:off x="473175" y="150325"/>
            <a:ext cx="744835" cy="783600"/>
          </a:xfrm>
          <a:prstGeom prst="rect">
            <a:avLst/>
          </a:prstGeom>
          <a:noFill/>
          <a:ln>
            <a:noFill/>
          </a:ln>
        </p:spPr>
      </p:pic>
      <p:pic>
        <p:nvPicPr>
          <p:cNvPr id="218" name="Shape 218"/>
          <p:cNvPicPr preferRelativeResize="0"/>
          <p:nvPr/>
        </p:nvPicPr>
        <p:blipFill rotWithShape="1">
          <a:blip r:embed="rId3">
            <a:alphaModFix/>
          </a:blip>
          <a:srcRect/>
          <a:stretch/>
        </p:blipFill>
        <p:spPr>
          <a:xfrm>
            <a:off x="8032750" y="144388"/>
            <a:ext cx="744825" cy="79548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graphicFrame>
        <p:nvGraphicFramePr>
          <p:cNvPr id="80" name="Shape 80"/>
          <p:cNvGraphicFramePr/>
          <p:nvPr/>
        </p:nvGraphicFramePr>
        <p:xfrm>
          <a:off x="382025" y="1867800"/>
          <a:ext cx="3000000" cy="3000000"/>
        </p:xfrm>
        <a:graphic>
          <a:graphicData uri="http://schemas.openxmlformats.org/drawingml/2006/table">
            <a:tbl>
              <a:tblPr firstRow="1" bandRow="1">
                <a:noFill/>
                <a:tableStyleId>{432072EC-DD90-4164-858B-B75FC8748C7F}</a:tableStyleId>
              </a:tblPr>
              <a:tblGrid>
                <a:gridCol w="4786475">
                  <a:extLst>
                    <a:ext uri="{9D8B030D-6E8A-4147-A177-3AD203B41FA5}">
                      <a16:colId xmlns:a16="http://schemas.microsoft.com/office/drawing/2014/main" val="20000"/>
                    </a:ext>
                  </a:extLst>
                </a:gridCol>
                <a:gridCol w="3646825">
                  <a:extLst>
                    <a:ext uri="{9D8B030D-6E8A-4147-A177-3AD203B41FA5}">
                      <a16:colId xmlns:a16="http://schemas.microsoft.com/office/drawing/2014/main" val="20001"/>
                    </a:ext>
                  </a:extLst>
                </a:gridCol>
              </a:tblGrid>
              <a:tr h="645725">
                <a:tc>
                  <a:txBody>
                    <a:bodyPr/>
                    <a:lstStyle/>
                    <a:p>
                      <a:pPr marL="0" marR="0" lvl="0" indent="0" algn="l" rtl="0">
                        <a:spcBef>
                          <a:spcPts val="0"/>
                        </a:spcBef>
                        <a:spcAft>
                          <a:spcPts val="0"/>
                        </a:spcAft>
                        <a:buNone/>
                      </a:pPr>
                      <a:r>
                        <a:rPr lang="en-US" sz="3600" b="1" u="none" strike="noStrike" cap="none">
                          <a:solidFill>
                            <a:schemeClr val="dk1"/>
                          </a:solidFill>
                          <a:latin typeface="Calibri"/>
                          <a:ea typeface="Calibri"/>
                          <a:cs typeface="Calibri"/>
                          <a:sym typeface="Calibri"/>
                        </a:rPr>
                        <a:t>Ms. </a:t>
                      </a:r>
                      <a:r>
                        <a:rPr lang="en-US" sz="3600">
                          <a:solidFill>
                            <a:schemeClr val="dk1"/>
                          </a:solidFill>
                          <a:latin typeface="Calibri"/>
                          <a:ea typeface="Calibri"/>
                          <a:cs typeface="Calibri"/>
                          <a:sym typeface="Calibri"/>
                        </a:rPr>
                        <a:t>Lisa Owen</a:t>
                      </a:r>
                      <a:endParaRPr sz="3600" b="1">
                        <a:solidFill>
                          <a:schemeClr val="dk1"/>
                        </a:solidFill>
                        <a:latin typeface="Calibri"/>
                        <a:ea typeface="Calibri"/>
                        <a:cs typeface="Calibri"/>
                        <a:sym typeface="Calibri"/>
                      </a:endParaRPr>
                    </a:p>
                  </a:txBody>
                  <a:tcPr marL="91450" marR="91450" marT="45725" marB="45725">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solidFill>
                      <a:srgbClr val="00FFFF"/>
                    </a:solidFill>
                  </a:tcPr>
                </a:tc>
                <a:tc>
                  <a:txBody>
                    <a:bodyPr/>
                    <a:lstStyle/>
                    <a:p>
                      <a:pPr marL="0" marR="0" lvl="0" indent="0" algn="l" rtl="0">
                        <a:spcBef>
                          <a:spcPts val="0"/>
                        </a:spcBef>
                        <a:spcAft>
                          <a:spcPts val="0"/>
                        </a:spcAft>
                        <a:buNone/>
                      </a:pPr>
                      <a:r>
                        <a:rPr lang="en-US" sz="3600" b="1">
                          <a:solidFill>
                            <a:schemeClr val="dk1"/>
                          </a:solidFill>
                          <a:latin typeface="Calibri"/>
                          <a:ea typeface="Calibri"/>
                          <a:cs typeface="Calibri"/>
                          <a:sym typeface="Calibri"/>
                        </a:rPr>
                        <a:t>Principal</a:t>
                      </a:r>
                      <a:endParaRPr sz="3600" b="1">
                        <a:solidFill>
                          <a:schemeClr val="dk1"/>
                        </a:solidFill>
                        <a:latin typeface="Calibri"/>
                        <a:ea typeface="Calibri"/>
                        <a:cs typeface="Calibri"/>
                        <a:sym typeface="Calibri"/>
                      </a:endParaRPr>
                    </a:p>
                  </a:txBody>
                  <a:tcPr marL="91450" marR="91450" marT="45725" marB="45725">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solidFill>
                      <a:srgbClr val="00FFFF"/>
                    </a:solidFill>
                  </a:tcPr>
                </a:tc>
                <a:extLst>
                  <a:ext uri="{0D108BD9-81ED-4DB2-BD59-A6C34878D82A}">
                    <a16:rowId xmlns:a16="http://schemas.microsoft.com/office/drawing/2014/main" val="10000"/>
                  </a:ext>
                </a:extLst>
              </a:tr>
              <a:tr h="715725">
                <a:tc>
                  <a:txBody>
                    <a:bodyPr/>
                    <a:lstStyle/>
                    <a:p>
                      <a:pPr marL="0" marR="0" lvl="0" indent="0" algn="l" rtl="0">
                        <a:spcBef>
                          <a:spcPts val="0"/>
                        </a:spcBef>
                        <a:spcAft>
                          <a:spcPts val="0"/>
                        </a:spcAft>
                        <a:buNone/>
                      </a:pPr>
                      <a:r>
                        <a:rPr lang="en-US" sz="2800" b="1">
                          <a:latin typeface="Calibri"/>
                          <a:ea typeface="Calibri"/>
                          <a:cs typeface="Calibri"/>
                          <a:sym typeface="Calibri"/>
                        </a:rPr>
                        <a:t>Ms. Christina Collazo</a:t>
                      </a:r>
                      <a:endParaRPr sz="2800" b="1">
                        <a:latin typeface="Calibri"/>
                        <a:ea typeface="Calibri"/>
                        <a:cs typeface="Calibri"/>
                        <a:sym typeface="Calibri"/>
                      </a:endParaRPr>
                    </a:p>
                  </a:txBody>
                  <a:tcPr marL="91450" marR="91450" marT="45725" marB="45725">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solidFill>
                      <a:srgbClr val="FFFF00"/>
                    </a:solidFill>
                  </a:tcPr>
                </a:tc>
                <a:tc>
                  <a:txBody>
                    <a:bodyPr/>
                    <a:lstStyle/>
                    <a:p>
                      <a:pPr marL="0" marR="0" lvl="0" indent="0" algn="l" rtl="0">
                        <a:spcBef>
                          <a:spcPts val="0"/>
                        </a:spcBef>
                        <a:spcAft>
                          <a:spcPts val="0"/>
                        </a:spcAft>
                        <a:buNone/>
                      </a:pPr>
                      <a:r>
                        <a:rPr lang="en-US" sz="2800" b="1">
                          <a:latin typeface="Calibri"/>
                          <a:ea typeface="Calibri"/>
                          <a:cs typeface="Calibri"/>
                          <a:sym typeface="Calibri"/>
                        </a:rPr>
                        <a:t>VP - Grade 9</a:t>
                      </a:r>
                      <a:endParaRPr sz="2800" b="1">
                        <a:latin typeface="Calibri"/>
                        <a:ea typeface="Calibri"/>
                        <a:cs typeface="Calibri"/>
                        <a:sym typeface="Calibri"/>
                      </a:endParaRPr>
                    </a:p>
                  </a:txBody>
                  <a:tcPr marL="91450" marR="91450" marT="45725" marB="45725">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763250">
                <a:tc>
                  <a:txBody>
                    <a:bodyPr/>
                    <a:lstStyle/>
                    <a:p>
                      <a:pPr marL="0" marR="0" lvl="0" indent="0" algn="l" rtl="0">
                        <a:lnSpc>
                          <a:spcPct val="100000"/>
                        </a:lnSpc>
                        <a:spcBef>
                          <a:spcPts val="0"/>
                        </a:spcBef>
                        <a:spcAft>
                          <a:spcPts val="0"/>
                        </a:spcAft>
                        <a:buClr>
                          <a:schemeClr val="dk1"/>
                        </a:buClr>
                        <a:buSzPts val="2800"/>
                        <a:buFont typeface="Calibri"/>
                        <a:buNone/>
                      </a:pPr>
                      <a:r>
                        <a:rPr lang="en-US" sz="2800" b="1">
                          <a:latin typeface="Calibri"/>
                          <a:ea typeface="Calibri"/>
                          <a:cs typeface="Calibri"/>
                          <a:sym typeface="Calibri"/>
                        </a:rPr>
                        <a:t>Mr. Michael Jones</a:t>
                      </a:r>
                      <a:endParaRPr sz="2800" b="1">
                        <a:latin typeface="Calibri"/>
                        <a:ea typeface="Calibri"/>
                        <a:cs typeface="Calibri"/>
                        <a:sym typeface="Calibri"/>
                      </a:endParaRPr>
                    </a:p>
                  </a:txBody>
                  <a:tcPr marL="91450" marR="91450" marT="45725" marB="45725">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l" rtl="0">
                        <a:spcBef>
                          <a:spcPts val="0"/>
                        </a:spcBef>
                        <a:spcAft>
                          <a:spcPts val="0"/>
                        </a:spcAft>
                        <a:buNone/>
                      </a:pPr>
                      <a:r>
                        <a:rPr lang="en-US" sz="2800" b="1">
                          <a:latin typeface="Calibri"/>
                          <a:ea typeface="Calibri"/>
                          <a:cs typeface="Calibri"/>
                          <a:sym typeface="Calibri"/>
                        </a:rPr>
                        <a:t>VP - Grade 10</a:t>
                      </a:r>
                      <a:endParaRPr sz="2800" b="1">
                        <a:latin typeface="Calibri"/>
                        <a:ea typeface="Calibri"/>
                        <a:cs typeface="Calibri"/>
                        <a:sym typeface="Calibri"/>
                      </a:endParaRPr>
                    </a:p>
                  </a:txBody>
                  <a:tcPr marL="91450" marR="91450" marT="45725" marB="45725">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extLst>
                  <a:ext uri="{0D108BD9-81ED-4DB2-BD59-A6C34878D82A}">
                    <a16:rowId xmlns:a16="http://schemas.microsoft.com/office/drawing/2014/main" val="10002"/>
                  </a:ext>
                </a:extLst>
              </a:tr>
              <a:tr h="763250">
                <a:tc>
                  <a:txBody>
                    <a:bodyPr/>
                    <a:lstStyle/>
                    <a:p>
                      <a:pPr marL="0" marR="0" lvl="0" indent="0" algn="l" rtl="0">
                        <a:lnSpc>
                          <a:spcPct val="100000"/>
                        </a:lnSpc>
                        <a:spcBef>
                          <a:spcPts val="0"/>
                        </a:spcBef>
                        <a:spcAft>
                          <a:spcPts val="0"/>
                        </a:spcAft>
                        <a:buClr>
                          <a:schemeClr val="dk1"/>
                        </a:buClr>
                        <a:buSzPts val="2800"/>
                        <a:buFont typeface="Calibri"/>
                        <a:buNone/>
                      </a:pPr>
                      <a:r>
                        <a:rPr lang="en-US" sz="2800" b="1">
                          <a:latin typeface="Calibri"/>
                          <a:ea typeface="Calibri"/>
                          <a:cs typeface="Calibri"/>
                          <a:sym typeface="Calibri"/>
                        </a:rPr>
                        <a:t>Mr. Ron Strauss</a:t>
                      </a:r>
                      <a:endParaRPr sz="2800" b="1">
                        <a:latin typeface="Calibri"/>
                        <a:ea typeface="Calibri"/>
                        <a:cs typeface="Calibri"/>
                        <a:sym typeface="Calibri"/>
                      </a:endParaRPr>
                    </a:p>
                  </a:txBody>
                  <a:tcPr marL="91450" marR="91450" marT="45725" marB="45725">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l" rtl="0">
                        <a:spcBef>
                          <a:spcPts val="0"/>
                        </a:spcBef>
                        <a:spcAft>
                          <a:spcPts val="0"/>
                        </a:spcAft>
                        <a:buNone/>
                      </a:pPr>
                      <a:r>
                        <a:rPr lang="en-US" sz="2800" b="1">
                          <a:latin typeface="Calibri"/>
                          <a:ea typeface="Calibri"/>
                          <a:cs typeface="Calibri"/>
                          <a:sym typeface="Calibri"/>
                        </a:rPr>
                        <a:t>VP - Grade 11</a:t>
                      </a:r>
                      <a:endParaRPr sz="2800" b="1">
                        <a:latin typeface="Calibri"/>
                        <a:ea typeface="Calibri"/>
                        <a:cs typeface="Calibri"/>
                        <a:sym typeface="Calibri"/>
                      </a:endParaRPr>
                    </a:p>
                  </a:txBody>
                  <a:tcPr marL="91450" marR="91450" marT="45725" marB="45725">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extLst>
                  <a:ext uri="{0D108BD9-81ED-4DB2-BD59-A6C34878D82A}">
                    <a16:rowId xmlns:a16="http://schemas.microsoft.com/office/drawing/2014/main" val="10003"/>
                  </a:ext>
                </a:extLst>
              </a:tr>
              <a:tr h="879500">
                <a:tc>
                  <a:txBody>
                    <a:bodyPr/>
                    <a:lstStyle/>
                    <a:p>
                      <a:pPr marL="0" marR="0" lvl="0" indent="0" algn="l" rtl="0">
                        <a:spcBef>
                          <a:spcPts val="0"/>
                        </a:spcBef>
                        <a:spcAft>
                          <a:spcPts val="0"/>
                        </a:spcAft>
                        <a:buNone/>
                      </a:pPr>
                      <a:r>
                        <a:rPr lang="en-US" sz="2800" b="1">
                          <a:latin typeface="Calibri"/>
                          <a:ea typeface="Calibri"/>
                          <a:cs typeface="Calibri"/>
                          <a:sym typeface="Calibri"/>
                        </a:rPr>
                        <a:t>Mr. Daniel Beaver</a:t>
                      </a:r>
                      <a:endParaRPr sz="2800" b="1">
                        <a:latin typeface="Calibri"/>
                        <a:ea typeface="Calibri"/>
                        <a:cs typeface="Calibri"/>
                        <a:sym typeface="Calibri"/>
                      </a:endParaRPr>
                    </a:p>
                  </a:txBody>
                  <a:tcPr marL="91450" marR="91450" marT="45725" marB="45725">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l" rtl="0">
                        <a:spcBef>
                          <a:spcPts val="0"/>
                        </a:spcBef>
                        <a:spcAft>
                          <a:spcPts val="0"/>
                        </a:spcAft>
                        <a:buNone/>
                      </a:pPr>
                      <a:r>
                        <a:rPr lang="en-US" sz="2800" b="1">
                          <a:latin typeface="Calibri"/>
                          <a:ea typeface="Calibri"/>
                          <a:cs typeface="Calibri"/>
                          <a:sym typeface="Calibri"/>
                        </a:rPr>
                        <a:t>VP - Grade 12</a:t>
                      </a:r>
                      <a:endParaRPr sz="2800" b="1">
                        <a:latin typeface="Calibri"/>
                        <a:ea typeface="Calibri"/>
                        <a:cs typeface="Calibri"/>
                        <a:sym typeface="Calibri"/>
                      </a:endParaRPr>
                    </a:p>
                  </a:txBody>
                  <a:tcPr marL="91450" marR="91450" marT="45725" marB="45725">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extLst>
                  <a:ext uri="{0D108BD9-81ED-4DB2-BD59-A6C34878D82A}">
                    <a16:rowId xmlns:a16="http://schemas.microsoft.com/office/drawing/2014/main" val="10004"/>
                  </a:ext>
                </a:extLst>
              </a:tr>
              <a:tr h="951375">
                <a:tc>
                  <a:txBody>
                    <a:bodyPr/>
                    <a:lstStyle/>
                    <a:p>
                      <a:pPr marL="0" marR="0" lvl="0" indent="0" algn="l" rtl="0">
                        <a:spcBef>
                          <a:spcPts val="0"/>
                        </a:spcBef>
                        <a:spcAft>
                          <a:spcPts val="0"/>
                        </a:spcAft>
                        <a:buNone/>
                      </a:pPr>
                      <a:r>
                        <a:rPr lang="en-US" sz="2800" b="1">
                          <a:latin typeface="Calibri"/>
                          <a:ea typeface="Calibri"/>
                          <a:cs typeface="Calibri"/>
                          <a:sym typeface="Calibri"/>
                        </a:rPr>
                        <a:t>Mr. Art Alessandroni</a:t>
                      </a:r>
                      <a:endParaRPr sz="2800" b="1">
                        <a:latin typeface="Calibri"/>
                        <a:ea typeface="Calibri"/>
                        <a:cs typeface="Calibri"/>
                        <a:sym typeface="Calibri"/>
                      </a:endParaRPr>
                    </a:p>
                  </a:txBody>
                  <a:tcPr marL="91450" marR="91450" marT="45725" marB="45725">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l" rtl="0">
                        <a:spcBef>
                          <a:spcPts val="0"/>
                        </a:spcBef>
                        <a:spcAft>
                          <a:spcPts val="0"/>
                        </a:spcAft>
                        <a:buNone/>
                      </a:pPr>
                      <a:r>
                        <a:rPr lang="en-US" sz="2800" b="1">
                          <a:latin typeface="Calibri"/>
                          <a:ea typeface="Calibri"/>
                          <a:cs typeface="Calibri"/>
                          <a:sym typeface="Calibri"/>
                        </a:rPr>
                        <a:t>Director of School Counseling</a:t>
                      </a:r>
                      <a:endParaRPr sz="2800" b="1">
                        <a:latin typeface="Calibri"/>
                        <a:ea typeface="Calibri"/>
                        <a:cs typeface="Calibri"/>
                        <a:sym typeface="Calibri"/>
                      </a:endParaRPr>
                    </a:p>
                  </a:txBody>
                  <a:tcPr marL="91450" marR="91450" marT="45725" marB="45725">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81" name="Shape 81"/>
          <p:cNvSpPr txBox="1">
            <a:spLocks noGrp="1"/>
          </p:cNvSpPr>
          <p:nvPr>
            <p:ph type="title"/>
          </p:nvPr>
        </p:nvSpPr>
        <p:spPr>
          <a:xfrm>
            <a:off x="1641125" y="325725"/>
            <a:ext cx="5892900" cy="1261800"/>
          </a:xfrm>
          <a:prstGeom prst="rect">
            <a:avLst/>
          </a:prstGeom>
          <a:noFill/>
          <a:ln w="9525" cap="flat" cmpd="sng">
            <a:solidFill>
              <a:srgbClr val="0000FF"/>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3959"/>
              <a:buFont typeface="Calibri"/>
              <a:buNone/>
            </a:pPr>
            <a:r>
              <a:rPr lang="en-US" sz="3959" b="1" i="0" u="sng" strike="noStrike" cap="none">
                <a:solidFill>
                  <a:srgbClr val="000000"/>
                </a:solidFill>
                <a:latin typeface="Calibri"/>
                <a:ea typeface="Calibri"/>
                <a:cs typeface="Calibri"/>
                <a:sym typeface="Calibri"/>
              </a:rPr>
              <a:t>Highland Administration</a:t>
            </a:r>
            <a:r>
              <a:rPr lang="en-US" sz="3959" b="1" i="0" u="none" strike="noStrike" cap="none">
                <a:solidFill>
                  <a:srgbClr val="000000"/>
                </a:solidFill>
                <a:latin typeface="Calibri"/>
                <a:ea typeface="Calibri"/>
                <a:cs typeface="Calibri"/>
                <a:sym typeface="Calibri"/>
              </a:rPr>
              <a:t/>
            </a:r>
            <a:br>
              <a:rPr lang="en-US" sz="3959" b="1" i="0" u="none" strike="noStrike" cap="none">
                <a:solidFill>
                  <a:srgbClr val="000000"/>
                </a:solidFill>
                <a:latin typeface="Calibri"/>
                <a:ea typeface="Calibri"/>
                <a:cs typeface="Calibri"/>
                <a:sym typeface="Calibri"/>
              </a:rPr>
            </a:br>
            <a:r>
              <a:rPr lang="en-US" sz="3240" b="1" i="1" u="none" strike="noStrike" cap="none">
                <a:solidFill>
                  <a:srgbClr val="000000"/>
                </a:solidFill>
                <a:latin typeface="Calibri"/>
                <a:ea typeface="Calibri"/>
                <a:cs typeface="Calibri"/>
                <a:sym typeface="Calibri"/>
              </a:rPr>
              <a:t>Home of the Tartans</a:t>
            </a:r>
            <a:endParaRPr sz="3959" b="1" i="1" u="none" strike="noStrike" cap="none">
              <a:solidFill>
                <a:srgbClr val="000000"/>
              </a:solidFill>
              <a:latin typeface="Calibri"/>
              <a:ea typeface="Calibri"/>
              <a:cs typeface="Calibri"/>
              <a:sym typeface="Calibri"/>
            </a:endParaRPr>
          </a:p>
        </p:txBody>
      </p:sp>
      <p:pic>
        <p:nvPicPr>
          <p:cNvPr id="82" name="Shape 82"/>
          <p:cNvPicPr preferRelativeResize="0"/>
          <p:nvPr/>
        </p:nvPicPr>
        <p:blipFill rotWithShape="1">
          <a:blip r:embed="rId3">
            <a:alphaModFix/>
          </a:blip>
          <a:srcRect/>
          <a:stretch/>
        </p:blipFill>
        <p:spPr>
          <a:xfrm>
            <a:off x="7689225" y="520074"/>
            <a:ext cx="978725" cy="1067439"/>
          </a:xfrm>
          <a:prstGeom prst="rect">
            <a:avLst/>
          </a:prstGeom>
          <a:noFill/>
          <a:ln>
            <a:noFill/>
          </a:ln>
        </p:spPr>
      </p:pic>
      <p:pic>
        <p:nvPicPr>
          <p:cNvPr id="83" name="Shape 83"/>
          <p:cNvPicPr preferRelativeResize="0"/>
          <p:nvPr/>
        </p:nvPicPr>
        <p:blipFill rotWithShape="1">
          <a:blip r:embed="rId3">
            <a:alphaModFix/>
          </a:blip>
          <a:srcRect/>
          <a:stretch/>
        </p:blipFill>
        <p:spPr>
          <a:xfrm flipH="1">
            <a:off x="556080" y="520075"/>
            <a:ext cx="978723" cy="10674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graphicFrame>
        <p:nvGraphicFramePr>
          <p:cNvPr id="223" name="Shape 223"/>
          <p:cNvGraphicFramePr/>
          <p:nvPr/>
        </p:nvGraphicFramePr>
        <p:xfrm>
          <a:off x="168913" y="1117350"/>
          <a:ext cx="3000000" cy="3000000"/>
        </p:xfrm>
        <a:graphic>
          <a:graphicData uri="http://schemas.openxmlformats.org/drawingml/2006/table">
            <a:tbl>
              <a:tblPr firstRow="1" bandRow="1">
                <a:noFill/>
                <a:tableStyleId>{432072EC-DD90-4164-858B-B75FC8748C7F}</a:tableStyleId>
              </a:tblPr>
              <a:tblGrid>
                <a:gridCol w="2320525">
                  <a:extLst>
                    <a:ext uri="{9D8B030D-6E8A-4147-A177-3AD203B41FA5}">
                      <a16:colId xmlns:a16="http://schemas.microsoft.com/office/drawing/2014/main" val="20000"/>
                    </a:ext>
                  </a:extLst>
                </a:gridCol>
                <a:gridCol w="382900">
                  <a:extLst>
                    <a:ext uri="{9D8B030D-6E8A-4147-A177-3AD203B41FA5}">
                      <a16:colId xmlns:a16="http://schemas.microsoft.com/office/drawing/2014/main" val="20001"/>
                    </a:ext>
                  </a:extLst>
                </a:gridCol>
                <a:gridCol w="2844550">
                  <a:extLst>
                    <a:ext uri="{9D8B030D-6E8A-4147-A177-3AD203B41FA5}">
                      <a16:colId xmlns:a16="http://schemas.microsoft.com/office/drawing/2014/main" val="20002"/>
                    </a:ext>
                  </a:extLst>
                </a:gridCol>
                <a:gridCol w="382900">
                  <a:extLst>
                    <a:ext uri="{9D8B030D-6E8A-4147-A177-3AD203B41FA5}">
                      <a16:colId xmlns:a16="http://schemas.microsoft.com/office/drawing/2014/main" val="20003"/>
                    </a:ext>
                  </a:extLst>
                </a:gridCol>
                <a:gridCol w="2769700">
                  <a:extLst>
                    <a:ext uri="{9D8B030D-6E8A-4147-A177-3AD203B41FA5}">
                      <a16:colId xmlns:a16="http://schemas.microsoft.com/office/drawing/2014/main" val="20004"/>
                    </a:ext>
                  </a:extLst>
                </a:gridCol>
              </a:tblGrid>
              <a:tr h="516200">
                <a:tc>
                  <a:txBody>
                    <a:bodyPr/>
                    <a:lstStyle/>
                    <a:p>
                      <a:pPr marL="0" marR="0" lvl="0" indent="0" algn="ctr" rtl="0">
                        <a:spcBef>
                          <a:spcPts val="0"/>
                        </a:spcBef>
                        <a:spcAft>
                          <a:spcPts val="0"/>
                        </a:spcAft>
                        <a:buNone/>
                      </a:pPr>
                      <a:r>
                        <a:rPr lang="en-US" sz="2000" b="1" u="sng">
                          <a:solidFill>
                            <a:srgbClr val="000000"/>
                          </a:solidFill>
                          <a:latin typeface="Calibri"/>
                          <a:ea typeface="Calibri"/>
                          <a:cs typeface="Calibri"/>
                          <a:sym typeface="Calibri"/>
                        </a:rPr>
                        <a:t>CLUBS/ADVISORS</a:t>
                      </a:r>
                      <a:endParaRPr sz="2000" b="1" u="sng">
                        <a:solidFill>
                          <a:srgbClr val="000000"/>
                        </a:solidFill>
                        <a:latin typeface="Calibri"/>
                        <a:ea typeface="Calibri"/>
                        <a:cs typeface="Calibri"/>
                        <a:sym typeface="Calibri"/>
                      </a:endParaRPr>
                    </a:p>
                  </a:txBody>
                  <a:tcPr marL="91450" marR="91450" marT="45725" marB="45725">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38100" cap="flat" cmpd="sng">
                      <a:solidFill>
                        <a:srgbClr val="0000FF"/>
                      </a:solidFill>
                      <a:prstDash val="solid"/>
                      <a:round/>
                      <a:headEnd type="none" w="med" len="med"/>
                      <a:tailEnd type="none" w="med" len="med"/>
                    </a:lnB>
                    <a:solidFill>
                      <a:srgbClr val="00FFFF"/>
                    </a:solidFill>
                  </a:tcPr>
                </a:tc>
                <a:tc>
                  <a:txBody>
                    <a:bodyPr/>
                    <a:lstStyle/>
                    <a:p>
                      <a:pPr marL="0" marR="0" lvl="0" indent="0" algn="ctr" rtl="0">
                        <a:spcBef>
                          <a:spcPts val="0"/>
                        </a:spcBef>
                        <a:spcAft>
                          <a:spcPts val="0"/>
                        </a:spcAft>
                        <a:buNone/>
                      </a:pPr>
                      <a:endParaRPr sz="2000" b="1" u="sng">
                        <a:solidFill>
                          <a:srgbClr val="000000"/>
                        </a:solidFill>
                        <a:latin typeface="Calibri"/>
                        <a:ea typeface="Calibri"/>
                        <a:cs typeface="Calibri"/>
                        <a:sym typeface="Calibri"/>
                      </a:endParaRPr>
                    </a:p>
                  </a:txBody>
                  <a:tcPr marL="91450" marR="91450" marT="45725" marB="45725">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38100" cap="flat" cmpd="sng">
                      <a:solidFill>
                        <a:srgbClr val="0000FF"/>
                      </a:solidFill>
                      <a:prstDash val="solid"/>
                      <a:round/>
                      <a:headEnd type="none" w="med" len="med"/>
                      <a:tailEnd type="none" w="med" len="med"/>
                    </a:lnB>
                    <a:solidFill>
                      <a:srgbClr val="00FFFF"/>
                    </a:solidFill>
                  </a:tcPr>
                </a:tc>
                <a:tc>
                  <a:txBody>
                    <a:bodyPr/>
                    <a:lstStyle/>
                    <a:p>
                      <a:pPr marL="0" marR="0" lvl="0" indent="0" algn="ctr" rtl="0">
                        <a:spcBef>
                          <a:spcPts val="0"/>
                        </a:spcBef>
                        <a:spcAft>
                          <a:spcPts val="0"/>
                        </a:spcAft>
                        <a:buNone/>
                      </a:pPr>
                      <a:r>
                        <a:rPr lang="en-US" sz="2000" b="1" u="sng">
                          <a:solidFill>
                            <a:srgbClr val="000000"/>
                          </a:solidFill>
                          <a:latin typeface="Calibri"/>
                          <a:ea typeface="Calibri"/>
                          <a:cs typeface="Calibri"/>
                          <a:sym typeface="Calibri"/>
                        </a:rPr>
                        <a:t>ACTIVITIES/ADVISORS</a:t>
                      </a:r>
                      <a:endParaRPr sz="2000" b="1" u="sng">
                        <a:solidFill>
                          <a:srgbClr val="000000"/>
                        </a:solidFill>
                        <a:latin typeface="Calibri"/>
                        <a:ea typeface="Calibri"/>
                        <a:cs typeface="Calibri"/>
                        <a:sym typeface="Calibri"/>
                      </a:endParaRPr>
                    </a:p>
                  </a:txBody>
                  <a:tcPr marL="91450" marR="91450" marT="45725" marB="45725">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38100" cap="flat" cmpd="sng">
                      <a:solidFill>
                        <a:srgbClr val="0000FF"/>
                      </a:solidFill>
                      <a:prstDash val="solid"/>
                      <a:round/>
                      <a:headEnd type="none" w="med" len="med"/>
                      <a:tailEnd type="none" w="med" len="med"/>
                    </a:lnB>
                    <a:solidFill>
                      <a:srgbClr val="00FFFF"/>
                    </a:solidFill>
                  </a:tcPr>
                </a:tc>
                <a:tc>
                  <a:txBody>
                    <a:bodyPr/>
                    <a:lstStyle/>
                    <a:p>
                      <a:pPr marL="0" marR="0" lvl="0" indent="0" algn="ctr" rtl="0">
                        <a:spcBef>
                          <a:spcPts val="0"/>
                        </a:spcBef>
                        <a:spcAft>
                          <a:spcPts val="0"/>
                        </a:spcAft>
                        <a:buNone/>
                      </a:pPr>
                      <a:endParaRPr sz="2000" b="1" u="sng">
                        <a:solidFill>
                          <a:srgbClr val="000000"/>
                        </a:solidFill>
                        <a:latin typeface="Calibri"/>
                        <a:ea typeface="Calibri"/>
                        <a:cs typeface="Calibri"/>
                        <a:sym typeface="Calibri"/>
                      </a:endParaRPr>
                    </a:p>
                  </a:txBody>
                  <a:tcPr marL="91450" marR="91450" marT="45725" marB="45725">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38100" cap="flat" cmpd="sng">
                      <a:solidFill>
                        <a:srgbClr val="0000FF"/>
                      </a:solidFill>
                      <a:prstDash val="solid"/>
                      <a:round/>
                      <a:headEnd type="none" w="med" len="med"/>
                      <a:tailEnd type="none" w="med" len="med"/>
                    </a:lnB>
                    <a:solidFill>
                      <a:srgbClr val="00FFFF"/>
                    </a:solidFill>
                  </a:tcPr>
                </a:tc>
                <a:tc>
                  <a:txBody>
                    <a:bodyPr/>
                    <a:lstStyle/>
                    <a:p>
                      <a:pPr marL="0" marR="0" lvl="0" indent="0" algn="ctr" rtl="0">
                        <a:spcBef>
                          <a:spcPts val="0"/>
                        </a:spcBef>
                        <a:spcAft>
                          <a:spcPts val="0"/>
                        </a:spcAft>
                        <a:buNone/>
                      </a:pPr>
                      <a:r>
                        <a:rPr lang="en-US" sz="2000" b="1" u="sng">
                          <a:solidFill>
                            <a:srgbClr val="000000"/>
                          </a:solidFill>
                          <a:latin typeface="Calibri"/>
                          <a:ea typeface="Calibri"/>
                          <a:cs typeface="Calibri"/>
                          <a:sym typeface="Calibri"/>
                        </a:rPr>
                        <a:t>ACTIVITIES/ADVISORS</a:t>
                      </a:r>
                      <a:endParaRPr sz="2000" b="1" u="sng">
                        <a:solidFill>
                          <a:srgbClr val="000000"/>
                        </a:solidFill>
                        <a:latin typeface="Calibri"/>
                        <a:ea typeface="Calibri"/>
                        <a:cs typeface="Calibri"/>
                        <a:sym typeface="Calibri"/>
                      </a:endParaRPr>
                    </a:p>
                  </a:txBody>
                  <a:tcPr marL="91450" marR="91450" marT="45725" marB="45725">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solidFill>
                      <a:srgbClr val="00FFFF"/>
                    </a:solidFill>
                  </a:tcPr>
                </a:tc>
                <a:extLst>
                  <a:ext uri="{0D108BD9-81ED-4DB2-BD59-A6C34878D82A}">
                    <a16:rowId xmlns:a16="http://schemas.microsoft.com/office/drawing/2014/main" val="10000"/>
                  </a:ext>
                </a:extLst>
              </a:tr>
              <a:tr h="679925">
                <a:tc>
                  <a:txBody>
                    <a:bodyPr/>
                    <a:lstStyle/>
                    <a:p>
                      <a:pPr marL="0" lvl="0" indent="0" algn="ctr" rtl="0">
                        <a:spcBef>
                          <a:spcPts val="0"/>
                        </a:spcBef>
                        <a:spcAft>
                          <a:spcPts val="0"/>
                        </a:spcAft>
                        <a:buClr>
                          <a:schemeClr val="dk1"/>
                        </a:buClr>
                        <a:buFont typeface="Arial"/>
                        <a:buNone/>
                      </a:pPr>
                      <a:r>
                        <a:rPr lang="en-US" b="1">
                          <a:latin typeface="Calibri"/>
                          <a:ea typeface="Calibri"/>
                          <a:cs typeface="Calibri"/>
                          <a:sym typeface="Calibri"/>
                        </a:rPr>
                        <a:t>NATIONAL HONOR SOCIETY</a:t>
                      </a:r>
                      <a:endParaRPr b="1">
                        <a:latin typeface="Calibri"/>
                        <a:ea typeface="Calibri"/>
                        <a:cs typeface="Calibri"/>
                        <a:sym typeface="Calibri"/>
                      </a:endParaRPr>
                    </a:p>
                    <a:p>
                      <a:pPr marL="0" lvl="0" indent="0" algn="ctr" rtl="0">
                        <a:spcBef>
                          <a:spcPts val="0"/>
                        </a:spcBef>
                        <a:spcAft>
                          <a:spcPts val="0"/>
                        </a:spcAft>
                        <a:buClr>
                          <a:schemeClr val="dk1"/>
                        </a:buClr>
                        <a:buFont typeface="Arial"/>
                        <a:buNone/>
                      </a:pPr>
                      <a:r>
                        <a:rPr lang="en-US" b="1">
                          <a:latin typeface="Calibri"/>
                          <a:ea typeface="Calibri"/>
                          <a:cs typeface="Calibri"/>
                          <a:sym typeface="Calibri"/>
                        </a:rPr>
                        <a:t>MS. SMITH</a:t>
                      </a:r>
                      <a:endParaRPr b="1">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381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endParaRPr b="1">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381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lvl="0" indent="0" algn="ctr" rtl="0">
                        <a:spcBef>
                          <a:spcPts val="0"/>
                        </a:spcBef>
                        <a:spcAft>
                          <a:spcPts val="0"/>
                        </a:spcAft>
                        <a:buNone/>
                      </a:pPr>
                      <a:r>
                        <a:rPr lang="en-US" b="1">
                          <a:latin typeface="Calibri"/>
                          <a:ea typeface="Calibri"/>
                          <a:cs typeface="Calibri"/>
                          <a:sym typeface="Calibri"/>
                        </a:rPr>
                        <a:t>SAT CLUB</a:t>
                      </a:r>
                      <a:endParaRPr b="1">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38100" cap="flat" cmpd="sng">
                      <a:solidFill>
                        <a:srgbClr val="0000FF"/>
                      </a:solidFill>
                      <a:prstDash val="solid"/>
                      <a:round/>
                      <a:headEnd type="none" w="med" len="med"/>
                      <a:tailEnd type="none" w="med" len="med"/>
                    </a:lnT>
                    <a:lnB w="9525"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endParaRPr b="1">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381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lvl="0" indent="0" algn="ctr" rtl="0">
                        <a:spcBef>
                          <a:spcPts val="0"/>
                        </a:spcBef>
                        <a:spcAft>
                          <a:spcPts val="0"/>
                        </a:spcAft>
                        <a:buClr>
                          <a:schemeClr val="dk1"/>
                        </a:buClr>
                        <a:buSzPts val="1100"/>
                        <a:buFont typeface="Arial"/>
                        <a:buNone/>
                      </a:pPr>
                      <a:r>
                        <a:rPr lang="en-US" b="1">
                          <a:latin typeface="Calibri"/>
                          <a:ea typeface="Calibri"/>
                          <a:cs typeface="Calibri"/>
                          <a:sym typeface="Calibri"/>
                        </a:rPr>
                        <a:t>TEEN PEP</a:t>
                      </a:r>
                      <a:endParaRPr b="1">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b="1">
                          <a:latin typeface="Calibri"/>
                          <a:ea typeface="Calibri"/>
                          <a:cs typeface="Calibri"/>
                          <a:sym typeface="Calibri"/>
                        </a:rPr>
                        <a:t>MS. PASQUARELLO/MRS. WILSON</a:t>
                      </a:r>
                      <a:endParaRPr b="1">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extLst>
                  <a:ext uri="{0D108BD9-81ED-4DB2-BD59-A6C34878D82A}">
                    <a16:rowId xmlns:a16="http://schemas.microsoft.com/office/drawing/2014/main" val="10001"/>
                  </a:ext>
                </a:extLst>
              </a:tr>
              <a:tr h="827250">
                <a:tc>
                  <a:txBody>
                    <a:bodyPr/>
                    <a:lstStyle/>
                    <a:p>
                      <a:pPr marL="0" lvl="0" indent="0" algn="ctr" rtl="0">
                        <a:spcBef>
                          <a:spcPts val="0"/>
                        </a:spcBef>
                        <a:spcAft>
                          <a:spcPts val="0"/>
                        </a:spcAft>
                        <a:buClr>
                          <a:schemeClr val="dk1"/>
                        </a:buClr>
                        <a:buFont typeface="Arial"/>
                        <a:buNone/>
                      </a:pPr>
                      <a:r>
                        <a:rPr lang="en-US" b="1">
                          <a:latin typeface="Calibri"/>
                          <a:ea typeface="Calibri"/>
                          <a:cs typeface="Calibri"/>
                          <a:sym typeface="Calibri"/>
                        </a:rPr>
                        <a:t>ONE ACTS</a:t>
                      </a:r>
                      <a:endParaRPr b="1">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endParaRPr b="1">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9525"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lvl="0" indent="0" algn="ctr" rtl="0">
                        <a:spcBef>
                          <a:spcPts val="0"/>
                        </a:spcBef>
                        <a:spcAft>
                          <a:spcPts val="0"/>
                        </a:spcAft>
                        <a:buClr>
                          <a:schemeClr val="dk1"/>
                        </a:buClr>
                        <a:buSzPts val="1400"/>
                        <a:buFont typeface="Calibri"/>
                        <a:buNone/>
                      </a:pPr>
                      <a:r>
                        <a:rPr lang="en-US" b="1">
                          <a:latin typeface="Calibri"/>
                          <a:ea typeface="Calibri"/>
                          <a:cs typeface="Calibri"/>
                          <a:sym typeface="Calibri"/>
                        </a:rPr>
                        <a:t>SPANISH CLUB</a:t>
                      </a:r>
                      <a:endParaRPr b="1">
                        <a:latin typeface="Calibri"/>
                        <a:ea typeface="Calibri"/>
                        <a:cs typeface="Calibri"/>
                        <a:sym typeface="Calibri"/>
                      </a:endParaRPr>
                    </a:p>
                    <a:p>
                      <a:pPr marL="0" lvl="0" indent="0" algn="ctr" rtl="0">
                        <a:spcBef>
                          <a:spcPts val="0"/>
                        </a:spcBef>
                        <a:spcAft>
                          <a:spcPts val="0"/>
                        </a:spcAft>
                        <a:buSzPts val="1100"/>
                        <a:buNone/>
                      </a:pPr>
                      <a:r>
                        <a:rPr lang="en-US" b="1">
                          <a:latin typeface="Calibri"/>
                          <a:ea typeface="Calibri"/>
                          <a:cs typeface="Calibri"/>
                          <a:sym typeface="Calibri"/>
                        </a:rPr>
                        <a:t>MRS. ZOLADZ</a:t>
                      </a:r>
                      <a:endParaRPr b="1">
                        <a:latin typeface="Calibri"/>
                        <a:ea typeface="Calibri"/>
                        <a:cs typeface="Calibri"/>
                        <a:sym typeface="Calibri"/>
                      </a:endParaRPr>
                    </a:p>
                  </a:txBody>
                  <a:tcPr marL="91450" marR="91450" marT="45725" marB="45725" anchor="ctr">
                    <a:lnL w="9525" cap="flat" cmpd="sng">
                      <a:solidFill>
                        <a:srgbClr val="0000FF"/>
                      </a:solidFill>
                      <a:prstDash val="solid"/>
                      <a:round/>
                      <a:headEnd type="none" w="med" len="med"/>
                      <a:tailEnd type="none" w="med" len="med"/>
                    </a:lnL>
                    <a:lnR w="9525" cap="flat" cmpd="sng">
                      <a:solidFill>
                        <a:srgbClr val="0000FF"/>
                      </a:solidFill>
                      <a:prstDash val="solid"/>
                      <a:round/>
                      <a:headEnd type="none" w="med" len="med"/>
                      <a:tailEnd type="none" w="med" len="med"/>
                    </a:lnR>
                    <a:lnT w="9525" cap="flat" cmpd="sng">
                      <a:solidFill>
                        <a:srgbClr val="0000FF"/>
                      </a:solidFill>
                      <a:prstDash val="solid"/>
                      <a:round/>
                      <a:headEnd type="none" w="med" len="med"/>
                      <a:tailEnd type="none" w="med" len="med"/>
                    </a:lnT>
                    <a:lnB w="9525"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endParaRPr b="1">
                        <a:latin typeface="Calibri"/>
                        <a:ea typeface="Calibri"/>
                        <a:cs typeface="Calibri"/>
                        <a:sym typeface="Calibri"/>
                      </a:endParaRPr>
                    </a:p>
                  </a:txBody>
                  <a:tcPr marL="91450" marR="91450" marT="45725" marB="45725" anchor="ctr">
                    <a:lnL w="9525"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lvl="0" indent="0" algn="ctr" rtl="0">
                        <a:spcBef>
                          <a:spcPts val="0"/>
                        </a:spcBef>
                        <a:spcAft>
                          <a:spcPts val="0"/>
                        </a:spcAft>
                        <a:buClr>
                          <a:schemeClr val="dk1"/>
                        </a:buClr>
                        <a:buFont typeface="Arial"/>
                        <a:buNone/>
                      </a:pPr>
                      <a:r>
                        <a:rPr lang="en-US" b="1">
                          <a:latin typeface="Calibri"/>
                          <a:ea typeface="Calibri"/>
                          <a:cs typeface="Calibri"/>
                          <a:sym typeface="Calibri"/>
                        </a:rPr>
                        <a:t>TRANSITION PROJECT</a:t>
                      </a:r>
                      <a:endParaRPr b="1">
                        <a:latin typeface="Calibri"/>
                        <a:ea typeface="Calibri"/>
                        <a:cs typeface="Calibri"/>
                        <a:sym typeface="Calibri"/>
                      </a:endParaRPr>
                    </a:p>
                    <a:p>
                      <a:pPr marL="0" lvl="0" indent="0" algn="ctr" rtl="0">
                        <a:spcBef>
                          <a:spcPts val="0"/>
                        </a:spcBef>
                        <a:spcAft>
                          <a:spcPts val="0"/>
                        </a:spcAft>
                        <a:buNone/>
                      </a:pPr>
                      <a:r>
                        <a:rPr lang="en-US" b="1">
                          <a:latin typeface="Calibri"/>
                          <a:ea typeface="Calibri"/>
                          <a:cs typeface="Calibri"/>
                          <a:sym typeface="Calibri"/>
                        </a:rPr>
                        <a:t>MR. AJDERIAN,  MR. J. SMITH</a:t>
                      </a:r>
                      <a:endParaRPr b="1">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extLst>
                  <a:ext uri="{0D108BD9-81ED-4DB2-BD59-A6C34878D82A}">
                    <a16:rowId xmlns:a16="http://schemas.microsoft.com/office/drawing/2014/main" val="10002"/>
                  </a:ext>
                </a:extLst>
              </a:tr>
              <a:tr h="625475">
                <a:tc>
                  <a:txBody>
                    <a:bodyPr/>
                    <a:lstStyle/>
                    <a:p>
                      <a:pPr marL="0" lvl="0" indent="0" algn="ctr" rtl="0">
                        <a:spcBef>
                          <a:spcPts val="0"/>
                        </a:spcBef>
                        <a:spcAft>
                          <a:spcPts val="0"/>
                        </a:spcAft>
                        <a:buNone/>
                      </a:pPr>
                      <a:r>
                        <a:rPr lang="en-US" b="1">
                          <a:latin typeface="Calibri"/>
                          <a:ea typeface="Calibri"/>
                          <a:cs typeface="Calibri"/>
                          <a:sym typeface="Calibri"/>
                        </a:rPr>
                        <a:t>PEER MENTORS</a:t>
                      </a:r>
                      <a:endParaRPr b="1">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9525"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endParaRPr b="1">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9525"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100"/>
                        <a:buFont typeface="Calibri"/>
                        <a:buNone/>
                      </a:pPr>
                      <a:r>
                        <a:rPr lang="en-US" b="1">
                          <a:latin typeface="Calibri"/>
                          <a:ea typeface="Calibri"/>
                          <a:cs typeface="Calibri"/>
                          <a:sym typeface="Calibri"/>
                        </a:rPr>
                        <a:t>SPRING MUSICAL</a:t>
                      </a:r>
                      <a:endParaRPr b="1">
                        <a:latin typeface="Calibri"/>
                        <a:ea typeface="Calibri"/>
                        <a:cs typeface="Calibri"/>
                        <a:sym typeface="Calibri"/>
                      </a:endParaRPr>
                    </a:p>
                  </a:txBody>
                  <a:tcPr marL="91450" marR="91450" marT="45725" marB="45725" anchor="ctr">
                    <a:lnL w="9525" cap="flat" cmpd="sng">
                      <a:solidFill>
                        <a:srgbClr val="0000FF"/>
                      </a:solidFill>
                      <a:prstDash val="solid"/>
                      <a:round/>
                      <a:headEnd type="none" w="med" len="med"/>
                      <a:tailEnd type="none" w="med" len="med"/>
                    </a:lnL>
                    <a:lnR w="9525" cap="flat" cmpd="sng">
                      <a:solidFill>
                        <a:srgbClr val="0000FF"/>
                      </a:solidFill>
                      <a:prstDash val="solid"/>
                      <a:round/>
                      <a:headEnd type="none" w="med" len="med"/>
                      <a:tailEnd type="none" w="med" len="med"/>
                    </a:lnR>
                    <a:lnT w="9525" cap="flat" cmpd="sng">
                      <a:solidFill>
                        <a:srgbClr val="0000FF"/>
                      </a:solidFill>
                      <a:prstDash val="solid"/>
                      <a:round/>
                      <a:headEnd type="none" w="med" len="med"/>
                      <a:tailEnd type="none" w="med" len="med"/>
                    </a:lnT>
                    <a:lnB w="9525"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endParaRPr b="1">
                        <a:latin typeface="Calibri"/>
                        <a:ea typeface="Calibri"/>
                        <a:cs typeface="Calibri"/>
                        <a:sym typeface="Calibri"/>
                      </a:endParaRPr>
                    </a:p>
                  </a:txBody>
                  <a:tcPr marL="91450" marR="91450" marT="45725" marB="45725" anchor="ctr">
                    <a:lnL w="9525"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lvl="0" indent="0" algn="ctr" rtl="0">
                        <a:spcBef>
                          <a:spcPts val="0"/>
                        </a:spcBef>
                        <a:spcAft>
                          <a:spcPts val="0"/>
                        </a:spcAft>
                        <a:buNone/>
                      </a:pPr>
                      <a:r>
                        <a:rPr lang="en-US" b="1">
                          <a:latin typeface="Calibri"/>
                          <a:ea typeface="Calibri"/>
                          <a:cs typeface="Calibri"/>
                          <a:sym typeface="Calibri"/>
                        </a:rPr>
                        <a:t>VOLLEYBALL CLUB</a:t>
                      </a:r>
                      <a:endParaRPr b="1">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extLst>
                  <a:ext uri="{0D108BD9-81ED-4DB2-BD59-A6C34878D82A}">
                    <a16:rowId xmlns:a16="http://schemas.microsoft.com/office/drawing/2014/main" val="10003"/>
                  </a:ext>
                </a:extLst>
              </a:tr>
              <a:tr h="649650">
                <a:tc>
                  <a:txBody>
                    <a:bodyPr/>
                    <a:lstStyle/>
                    <a:p>
                      <a:pPr marL="0" lvl="0" indent="0" algn="ctr" rtl="0">
                        <a:spcBef>
                          <a:spcPts val="0"/>
                        </a:spcBef>
                        <a:spcAft>
                          <a:spcPts val="0"/>
                        </a:spcAft>
                        <a:buNone/>
                      </a:pPr>
                      <a:r>
                        <a:rPr lang="en-US" b="1">
                          <a:latin typeface="Calibri"/>
                          <a:ea typeface="Calibri"/>
                          <a:cs typeface="Calibri"/>
                          <a:sym typeface="Calibri"/>
                        </a:rPr>
                        <a:t>PHOTOGRAPHY CLUB</a:t>
                      </a:r>
                      <a:endParaRPr b="1">
                        <a:latin typeface="Calibri"/>
                        <a:ea typeface="Calibri"/>
                        <a:cs typeface="Calibri"/>
                        <a:sym typeface="Calibri"/>
                      </a:endParaRPr>
                    </a:p>
                  </a:txBody>
                  <a:tcPr marL="91450" marR="91450" marT="45725" marB="45725" anchor="ctr">
                    <a:lnL w="9525" cap="flat" cmpd="sng">
                      <a:solidFill>
                        <a:srgbClr val="0000FF"/>
                      </a:solidFill>
                      <a:prstDash val="solid"/>
                      <a:round/>
                      <a:headEnd type="none" w="med" len="med"/>
                      <a:tailEnd type="none" w="med" len="med"/>
                    </a:lnL>
                    <a:lnR w="9525" cap="flat" cmpd="sng">
                      <a:solidFill>
                        <a:srgbClr val="0000FF"/>
                      </a:solidFill>
                      <a:prstDash val="solid"/>
                      <a:round/>
                      <a:headEnd type="none" w="med" len="med"/>
                      <a:tailEnd type="none" w="med" len="med"/>
                    </a:lnR>
                    <a:lnT w="9525" cap="flat" cmpd="sng">
                      <a:solidFill>
                        <a:srgbClr val="0000FF"/>
                      </a:solidFill>
                      <a:prstDash val="solid"/>
                      <a:round/>
                      <a:headEnd type="none" w="med" len="med"/>
                      <a:tailEnd type="none" w="med" len="med"/>
                    </a:lnT>
                    <a:lnB w="9525"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endParaRPr b="1">
                        <a:latin typeface="Calibri"/>
                        <a:ea typeface="Calibri"/>
                        <a:cs typeface="Calibri"/>
                        <a:sym typeface="Calibri"/>
                      </a:endParaRPr>
                    </a:p>
                  </a:txBody>
                  <a:tcPr marL="91450" marR="91450" marT="45725" marB="45725" anchor="ctr">
                    <a:lnL w="9525"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lvl="0" indent="0" algn="ctr" rtl="0">
                        <a:spcBef>
                          <a:spcPts val="0"/>
                        </a:spcBef>
                        <a:spcAft>
                          <a:spcPts val="0"/>
                        </a:spcAft>
                        <a:buNone/>
                      </a:pPr>
                      <a:r>
                        <a:rPr lang="en-US" b="1">
                          <a:latin typeface="Calibri"/>
                          <a:ea typeface="Calibri"/>
                          <a:cs typeface="Calibri"/>
                          <a:sym typeface="Calibri"/>
                        </a:rPr>
                        <a:t>STAGE CREW</a:t>
                      </a:r>
                      <a:endParaRPr b="1">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9525"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endParaRPr b="1">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b="1">
                          <a:latin typeface="Calibri"/>
                          <a:ea typeface="Calibri"/>
                          <a:cs typeface="Calibri"/>
                          <a:sym typeface="Calibri"/>
                        </a:rPr>
                        <a:t>WORLD LANGUAGE CLUB</a:t>
                      </a:r>
                      <a:endParaRPr b="1">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extLst>
                  <a:ext uri="{0D108BD9-81ED-4DB2-BD59-A6C34878D82A}">
                    <a16:rowId xmlns:a16="http://schemas.microsoft.com/office/drawing/2014/main" val="10004"/>
                  </a:ext>
                </a:extLst>
              </a:tr>
              <a:tr h="625475">
                <a:tc>
                  <a:txBody>
                    <a:bodyPr/>
                    <a:lstStyle/>
                    <a:p>
                      <a:pPr marL="0" lvl="0" indent="0" algn="ctr" rtl="0">
                        <a:spcBef>
                          <a:spcPts val="0"/>
                        </a:spcBef>
                        <a:spcAft>
                          <a:spcPts val="0"/>
                        </a:spcAft>
                        <a:buNone/>
                      </a:pPr>
                      <a:r>
                        <a:rPr lang="en-US" b="1">
                          <a:latin typeface="Calibri"/>
                          <a:ea typeface="Calibri"/>
                          <a:cs typeface="Calibri"/>
                          <a:sym typeface="Calibri"/>
                        </a:rPr>
                        <a:t>POETRY CLUB</a:t>
                      </a:r>
                      <a:endParaRPr b="1">
                        <a:latin typeface="Calibri"/>
                        <a:ea typeface="Calibri"/>
                        <a:cs typeface="Calibri"/>
                        <a:sym typeface="Calibri"/>
                      </a:endParaRPr>
                    </a:p>
                  </a:txBody>
                  <a:tcPr marL="91450" marR="91450" marT="45725" marB="45725" anchor="ctr">
                    <a:lnL w="9525" cap="flat" cmpd="sng">
                      <a:solidFill>
                        <a:srgbClr val="0000FF"/>
                      </a:solidFill>
                      <a:prstDash val="solid"/>
                      <a:round/>
                      <a:headEnd type="none" w="med" len="med"/>
                      <a:tailEnd type="none" w="med" len="med"/>
                    </a:lnL>
                    <a:lnR w="9525" cap="flat" cmpd="sng">
                      <a:solidFill>
                        <a:srgbClr val="0000FF"/>
                      </a:solidFill>
                      <a:prstDash val="solid"/>
                      <a:round/>
                      <a:headEnd type="none" w="med" len="med"/>
                      <a:tailEnd type="none" w="med" len="med"/>
                    </a:lnR>
                    <a:lnT w="9525" cap="flat" cmpd="sng">
                      <a:solidFill>
                        <a:srgbClr val="0000FF"/>
                      </a:solidFill>
                      <a:prstDash val="solid"/>
                      <a:round/>
                      <a:headEnd type="none" w="med" len="med"/>
                      <a:tailEnd type="none" w="med" len="med"/>
                    </a:lnT>
                    <a:lnB w="9525"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endParaRPr b="1">
                        <a:latin typeface="Calibri"/>
                        <a:ea typeface="Calibri"/>
                        <a:cs typeface="Calibri"/>
                        <a:sym typeface="Calibri"/>
                      </a:endParaRPr>
                    </a:p>
                  </a:txBody>
                  <a:tcPr marL="91450" marR="91450" marT="45725" marB="45725" anchor="ctr">
                    <a:lnL w="9525"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lvl="0" indent="0" algn="ctr" rtl="0">
                        <a:spcBef>
                          <a:spcPts val="0"/>
                        </a:spcBef>
                        <a:spcAft>
                          <a:spcPts val="0"/>
                        </a:spcAft>
                        <a:buClr>
                          <a:schemeClr val="dk1"/>
                        </a:buClr>
                        <a:buFont typeface="Arial"/>
                        <a:buNone/>
                      </a:pPr>
                      <a:r>
                        <a:rPr lang="en-US" b="1">
                          <a:latin typeface="Calibri"/>
                          <a:ea typeface="Calibri"/>
                          <a:cs typeface="Calibri"/>
                          <a:sym typeface="Calibri"/>
                        </a:rPr>
                        <a:t>STUDENT COUNCIL</a:t>
                      </a:r>
                      <a:endParaRPr b="1">
                        <a:latin typeface="Calibri"/>
                        <a:ea typeface="Calibri"/>
                        <a:cs typeface="Calibri"/>
                        <a:sym typeface="Calibri"/>
                      </a:endParaRPr>
                    </a:p>
                    <a:p>
                      <a:pPr marL="0" lvl="0" indent="0" algn="ctr" rtl="0">
                        <a:spcBef>
                          <a:spcPts val="0"/>
                        </a:spcBef>
                        <a:spcAft>
                          <a:spcPts val="0"/>
                        </a:spcAft>
                        <a:buNone/>
                      </a:pPr>
                      <a:r>
                        <a:rPr lang="en-US" b="1">
                          <a:latin typeface="Calibri"/>
                          <a:ea typeface="Calibri"/>
                          <a:cs typeface="Calibri"/>
                          <a:sym typeface="Calibri"/>
                        </a:rPr>
                        <a:t>MRS. STRAUSS</a:t>
                      </a:r>
                      <a:endParaRPr b="1">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endParaRPr b="1">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lvl="0" indent="0" algn="ctr" rtl="0">
                        <a:spcBef>
                          <a:spcPts val="0"/>
                        </a:spcBef>
                        <a:spcAft>
                          <a:spcPts val="0"/>
                        </a:spcAft>
                        <a:buClr>
                          <a:schemeClr val="dk1"/>
                        </a:buClr>
                        <a:buFont typeface="Arial"/>
                        <a:buNone/>
                      </a:pPr>
                      <a:r>
                        <a:rPr lang="en-US" b="1">
                          <a:latin typeface="Calibri"/>
                          <a:ea typeface="Calibri"/>
                          <a:cs typeface="Calibri"/>
                          <a:sym typeface="Calibri"/>
                        </a:rPr>
                        <a:t>WORLD OF DIFFERENCE</a:t>
                      </a:r>
                      <a:endParaRPr b="1">
                        <a:latin typeface="Calibri"/>
                        <a:ea typeface="Calibri"/>
                        <a:cs typeface="Calibri"/>
                        <a:sym typeface="Calibri"/>
                      </a:endParaRPr>
                    </a:p>
                    <a:p>
                      <a:pPr marL="0" lvl="0" indent="0" algn="ctr" rtl="0">
                        <a:spcBef>
                          <a:spcPts val="0"/>
                        </a:spcBef>
                        <a:spcAft>
                          <a:spcPts val="0"/>
                        </a:spcAft>
                        <a:buClr>
                          <a:schemeClr val="dk1"/>
                        </a:buClr>
                        <a:buSzPts val="1100"/>
                        <a:buFont typeface="Calibri"/>
                        <a:buNone/>
                      </a:pPr>
                      <a:r>
                        <a:rPr lang="en-US" b="1">
                          <a:latin typeface="Calibri"/>
                          <a:ea typeface="Calibri"/>
                          <a:cs typeface="Calibri"/>
                          <a:sym typeface="Calibri"/>
                        </a:rPr>
                        <a:t>MS. RIOS</a:t>
                      </a:r>
                      <a:endParaRPr b="1">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Calibri"/>
                        <a:buNone/>
                      </a:pPr>
                      <a:endParaRPr b="1">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extLst>
                  <a:ext uri="{0D108BD9-81ED-4DB2-BD59-A6C34878D82A}">
                    <a16:rowId xmlns:a16="http://schemas.microsoft.com/office/drawing/2014/main" val="10005"/>
                  </a:ext>
                </a:extLst>
              </a:tr>
              <a:tr h="686000">
                <a:tc>
                  <a:txBody>
                    <a:bodyPr/>
                    <a:lstStyle/>
                    <a:p>
                      <a:pPr marL="0" lvl="0" indent="0" algn="ctr" rtl="0">
                        <a:spcBef>
                          <a:spcPts val="0"/>
                        </a:spcBef>
                        <a:spcAft>
                          <a:spcPts val="0"/>
                        </a:spcAft>
                        <a:buClr>
                          <a:schemeClr val="dk1"/>
                        </a:buClr>
                        <a:buSzPts val="1400"/>
                        <a:buFont typeface="Calibri"/>
                        <a:buNone/>
                      </a:pPr>
                      <a:r>
                        <a:rPr lang="en-US" b="1">
                          <a:latin typeface="Calibri"/>
                          <a:ea typeface="Calibri"/>
                          <a:cs typeface="Calibri"/>
                          <a:sym typeface="Calibri"/>
                        </a:rPr>
                        <a:t>RENAISSANCE CLUB</a:t>
                      </a:r>
                      <a:endParaRPr b="1">
                        <a:latin typeface="Calibri"/>
                        <a:ea typeface="Calibri"/>
                        <a:cs typeface="Calibri"/>
                        <a:sym typeface="Calibri"/>
                      </a:endParaRPr>
                    </a:p>
                    <a:p>
                      <a:pPr marL="0" lvl="0" indent="0" algn="ctr" rtl="0">
                        <a:spcBef>
                          <a:spcPts val="0"/>
                        </a:spcBef>
                        <a:spcAft>
                          <a:spcPts val="0"/>
                        </a:spcAft>
                        <a:buClr>
                          <a:schemeClr val="dk1"/>
                        </a:buClr>
                        <a:buSzPts val="1100"/>
                        <a:buFont typeface="Calibri"/>
                        <a:buNone/>
                      </a:pPr>
                      <a:r>
                        <a:rPr lang="en-US" b="1">
                          <a:latin typeface="Calibri"/>
                          <a:ea typeface="Calibri"/>
                          <a:cs typeface="Calibri"/>
                          <a:sym typeface="Calibri"/>
                        </a:rPr>
                        <a:t>MRS. LORING</a:t>
                      </a:r>
                      <a:endParaRPr b="1">
                        <a:solidFill>
                          <a:srgbClr val="000000"/>
                        </a:solidFill>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9525"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endParaRPr b="1">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lvl="0" indent="0" algn="ctr" rtl="0">
                        <a:spcBef>
                          <a:spcPts val="0"/>
                        </a:spcBef>
                        <a:spcAft>
                          <a:spcPts val="0"/>
                        </a:spcAft>
                        <a:buClr>
                          <a:schemeClr val="dk1"/>
                        </a:buClr>
                        <a:buFont typeface="Arial"/>
                        <a:buNone/>
                      </a:pPr>
                      <a:r>
                        <a:rPr lang="en-US" b="1">
                          <a:latin typeface="Calibri"/>
                          <a:ea typeface="Calibri"/>
                          <a:cs typeface="Calibri"/>
                          <a:sym typeface="Calibri"/>
                        </a:rPr>
                        <a:t>STUDENT MENTORING </a:t>
                      </a:r>
                      <a:endParaRPr b="1">
                        <a:latin typeface="Calibri"/>
                        <a:ea typeface="Calibri"/>
                        <a:cs typeface="Calibri"/>
                        <a:sym typeface="Calibri"/>
                      </a:endParaRPr>
                    </a:p>
                    <a:p>
                      <a:pPr marL="0" lvl="0" indent="0" algn="ctr" rtl="0">
                        <a:spcBef>
                          <a:spcPts val="0"/>
                        </a:spcBef>
                        <a:spcAft>
                          <a:spcPts val="0"/>
                        </a:spcAft>
                        <a:buNone/>
                      </a:pPr>
                      <a:r>
                        <a:rPr lang="en-US" b="1">
                          <a:latin typeface="Calibri"/>
                          <a:ea typeface="Calibri"/>
                          <a:cs typeface="Calibri"/>
                          <a:sym typeface="Calibri"/>
                        </a:rPr>
                        <a:t>MRS. MARKS</a:t>
                      </a:r>
                      <a:endParaRPr b="1">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endParaRPr b="1">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lvl="0" indent="0" algn="ctr" rtl="0">
                        <a:spcBef>
                          <a:spcPts val="0"/>
                        </a:spcBef>
                        <a:spcAft>
                          <a:spcPts val="0"/>
                        </a:spcAft>
                        <a:buClr>
                          <a:schemeClr val="dk1"/>
                        </a:buClr>
                        <a:buFont typeface="Arial"/>
                        <a:buNone/>
                      </a:pPr>
                      <a:r>
                        <a:rPr lang="en-US" b="1">
                          <a:latin typeface="Calibri"/>
                          <a:ea typeface="Calibri"/>
                          <a:cs typeface="Calibri"/>
                          <a:sym typeface="Calibri"/>
                        </a:rPr>
                        <a:t>YEARBOOK PUBLICATIONS</a:t>
                      </a:r>
                      <a:endParaRPr b="1">
                        <a:latin typeface="Calibri"/>
                        <a:ea typeface="Calibri"/>
                        <a:cs typeface="Calibri"/>
                        <a:sym typeface="Calibri"/>
                      </a:endParaRPr>
                    </a:p>
                    <a:p>
                      <a:pPr marL="0" lvl="0" indent="0" algn="ctr" rtl="0">
                        <a:spcBef>
                          <a:spcPts val="0"/>
                        </a:spcBef>
                        <a:spcAft>
                          <a:spcPts val="0"/>
                        </a:spcAft>
                        <a:buClr>
                          <a:schemeClr val="dk1"/>
                        </a:buClr>
                        <a:buSzPts val="1050"/>
                        <a:buFont typeface="Calibri"/>
                        <a:buNone/>
                      </a:pPr>
                      <a:r>
                        <a:rPr lang="en-US" b="1">
                          <a:latin typeface="Calibri"/>
                          <a:ea typeface="Calibri"/>
                          <a:cs typeface="Calibri"/>
                          <a:sym typeface="Calibri"/>
                        </a:rPr>
                        <a:t>MS. BAEZ, MS. CLIFFORD, MRS. LORING</a:t>
                      </a:r>
                      <a:endParaRPr b="1">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extLst>
                  <a:ext uri="{0D108BD9-81ED-4DB2-BD59-A6C34878D82A}">
                    <a16:rowId xmlns:a16="http://schemas.microsoft.com/office/drawing/2014/main" val="10006"/>
                  </a:ext>
                </a:extLst>
              </a:tr>
              <a:tr h="790425">
                <a:tc>
                  <a:txBody>
                    <a:bodyPr/>
                    <a:lstStyle/>
                    <a:p>
                      <a:pPr marL="0" lvl="0" indent="0" algn="ctr" rtl="0">
                        <a:spcBef>
                          <a:spcPts val="0"/>
                        </a:spcBef>
                        <a:spcAft>
                          <a:spcPts val="0"/>
                        </a:spcAft>
                        <a:buClr>
                          <a:schemeClr val="dk1"/>
                        </a:buClr>
                        <a:buFont typeface="Arial"/>
                        <a:buNone/>
                      </a:pPr>
                      <a:r>
                        <a:rPr lang="en-US" b="1">
                          <a:latin typeface="Calibri"/>
                          <a:ea typeface="Calibri"/>
                          <a:cs typeface="Calibri"/>
                          <a:sym typeface="Calibri"/>
                        </a:rPr>
                        <a:t>S.T.E.A.M.</a:t>
                      </a:r>
                      <a:endParaRPr b="1">
                        <a:latin typeface="Calibri"/>
                        <a:ea typeface="Calibri"/>
                        <a:cs typeface="Calibri"/>
                        <a:sym typeface="Calibri"/>
                      </a:endParaRPr>
                    </a:p>
                    <a:p>
                      <a:pPr marL="0" lvl="0" indent="0" algn="ctr" rtl="0">
                        <a:spcBef>
                          <a:spcPts val="0"/>
                        </a:spcBef>
                        <a:spcAft>
                          <a:spcPts val="0"/>
                        </a:spcAft>
                        <a:buNone/>
                      </a:pPr>
                      <a:r>
                        <a:rPr lang="en-US" b="1">
                          <a:latin typeface="Calibri"/>
                          <a:ea typeface="Calibri"/>
                          <a:cs typeface="Calibri"/>
                          <a:sym typeface="Calibri"/>
                        </a:rPr>
                        <a:t>MR. CARVALHO</a:t>
                      </a:r>
                      <a:endParaRPr b="1">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endParaRPr b="1">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lvl="0" indent="0" algn="ctr" rtl="0">
                        <a:spcBef>
                          <a:spcPts val="0"/>
                        </a:spcBef>
                        <a:spcAft>
                          <a:spcPts val="0"/>
                        </a:spcAft>
                        <a:buClr>
                          <a:schemeClr val="dk1"/>
                        </a:buClr>
                        <a:buSzPts val="1100"/>
                        <a:buFont typeface="Arial"/>
                        <a:buNone/>
                      </a:pPr>
                      <a:r>
                        <a:rPr lang="en-US" b="1">
                          <a:latin typeface="Calibri"/>
                          <a:ea typeface="Calibri"/>
                          <a:cs typeface="Calibri"/>
                          <a:sym typeface="Calibri"/>
                        </a:rPr>
                        <a:t>TECH SQUAD</a:t>
                      </a:r>
                      <a:endParaRPr b="1">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US" b="1">
                          <a:latin typeface="Calibri"/>
                          <a:ea typeface="Calibri"/>
                          <a:cs typeface="Calibri"/>
                          <a:sym typeface="Calibri"/>
                        </a:rPr>
                        <a:t>MR. CARVALHO</a:t>
                      </a:r>
                      <a:endParaRPr b="1">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endParaRPr b="1">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050"/>
                        <a:buFont typeface="Calibri"/>
                        <a:buNone/>
                      </a:pPr>
                      <a:endParaRPr b="1">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224" name="Shape 224"/>
          <p:cNvSpPr txBox="1">
            <a:spLocks noGrp="1"/>
          </p:cNvSpPr>
          <p:nvPr>
            <p:ph type="title"/>
          </p:nvPr>
        </p:nvSpPr>
        <p:spPr>
          <a:xfrm>
            <a:off x="2250425" y="150325"/>
            <a:ext cx="4749900" cy="783600"/>
          </a:xfrm>
          <a:prstGeom prst="rect">
            <a:avLst/>
          </a:prstGeom>
          <a:noFill/>
          <a:ln w="9525" cap="flat" cmpd="sng">
            <a:solidFill>
              <a:srgbClr val="0000FF"/>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4400"/>
              <a:buFont typeface="Calibri"/>
              <a:buNone/>
            </a:pPr>
            <a:r>
              <a:rPr lang="en-US" sz="4400" b="1" i="0" u="sng" strike="noStrike" cap="none">
                <a:solidFill>
                  <a:srgbClr val="000000"/>
                </a:solidFill>
                <a:latin typeface="Calibri"/>
                <a:ea typeface="Calibri"/>
                <a:cs typeface="Calibri"/>
                <a:sym typeface="Calibri"/>
              </a:rPr>
              <a:t>Clubs &amp; Activities</a:t>
            </a:r>
            <a:endParaRPr sz="4400" b="1" i="0" u="sng" strike="noStrike" cap="none">
              <a:solidFill>
                <a:srgbClr val="000000"/>
              </a:solidFill>
              <a:latin typeface="Calibri"/>
              <a:ea typeface="Calibri"/>
              <a:cs typeface="Calibri"/>
              <a:sym typeface="Calibri"/>
            </a:endParaRPr>
          </a:p>
        </p:txBody>
      </p:sp>
      <p:pic>
        <p:nvPicPr>
          <p:cNvPr id="225" name="Shape 225"/>
          <p:cNvPicPr preferRelativeResize="0"/>
          <p:nvPr/>
        </p:nvPicPr>
        <p:blipFill rotWithShape="1">
          <a:blip r:embed="rId3">
            <a:alphaModFix/>
          </a:blip>
          <a:srcRect/>
          <a:stretch/>
        </p:blipFill>
        <p:spPr>
          <a:xfrm flipH="1">
            <a:off x="473175" y="150325"/>
            <a:ext cx="744835" cy="783600"/>
          </a:xfrm>
          <a:prstGeom prst="rect">
            <a:avLst/>
          </a:prstGeom>
          <a:noFill/>
          <a:ln>
            <a:noFill/>
          </a:ln>
        </p:spPr>
      </p:pic>
      <p:pic>
        <p:nvPicPr>
          <p:cNvPr id="226" name="Shape 226"/>
          <p:cNvPicPr preferRelativeResize="0"/>
          <p:nvPr/>
        </p:nvPicPr>
        <p:blipFill rotWithShape="1">
          <a:blip r:embed="rId3">
            <a:alphaModFix/>
          </a:blip>
          <a:srcRect/>
          <a:stretch/>
        </p:blipFill>
        <p:spPr>
          <a:xfrm>
            <a:off x="8032750" y="144388"/>
            <a:ext cx="744825" cy="79548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graphicFrame>
        <p:nvGraphicFramePr>
          <p:cNvPr id="231" name="Shape 231"/>
          <p:cNvGraphicFramePr/>
          <p:nvPr/>
        </p:nvGraphicFramePr>
        <p:xfrm>
          <a:off x="228600" y="1719073"/>
          <a:ext cx="3000000" cy="3000000"/>
        </p:xfrm>
        <a:graphic>
          <a:graphicData uri="http://schemas.openxmlformats.org/drawingml/2006/table">
            <a:tbl>
              <a:tblPr firstRow="1" bandRow="1">
                <a:noFill/>
                <a:tableStyleId>{432072EC-DD90-4164-858B-B75FC8748C7F}</a:tableStyleId>
              </a:tblPr>
              <a:tblGrid>
                <a:gridCol w="30480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390625">
                <a:tc>
                  <a:txBody>
                    <a:bodyPr/>
                    <a:lstStyle/>
                    <a:p>
                      <a:pPr marL="0" marR="0" lvl="0" indent="0" algn="ctr" rtl="0">
                        <a:spcBef>
                          <a:spcPts val="0"/>
                        </a:spcBef>
                        <a:spcAft>
                          <a:spcPts val="0"/>
                        </a:spcAft>
                        <a:buNone/>
                      </a:pPr>
                      <a:r>
                        <a:rPr lang="en-US" sz="2000" u="sng">
                          <a:solidFill>
                            <a:srgbClr val="000000"/>
                          </a:solidFill>
                          <a:latin typeface="Calibri"/>
                          <a:ea typeface="Calibri"/>
                          <a:cs typeface="Calibri"/>
                          <a:sym typeface="Calibri"/>
                        </a:rPr>
                        <a:t>FALL SPORTS</a:t>
                      </a:r>
                      <a:endParaRPr sz="2000" u="sng">
                        <a:solidFill>
                          <a:srgbClr val="000000"/>
                        </a:solidFill>
                        <a:latin typeface="Calibri"/>
                        <a:ea typeface="Calibri"/>
                        <a:cs typeface="Calibri"/>
                        <a:sym typeface="Calibri"/>
                      </a:endParaRPr>
                    </a:p>
                  </a:txBody>
                  <a:tcPr marL="91450" marR="91450" marT="45725" marB="45725">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38100" cap="flat" cmpd="sng">
                      <a:solidFill>
                        <a:srgbClr val="0000FF"/>
                      </a:solidFill>
                      <a:prstDash val="solid"/>
                      <a:round/>
                      <a:headEnd type="none" w="med" len="med"/>
                      <a:tailEnd type="none" w="med" len="med"/>
                    </a:lnB>
                    <a:solidFill>
                      <a:srgbClr val="00FFFF"/>
                    </a:solidFill>
                  </a:tcPr>
                </a:tc>
                <a:tc>
                  <a:txBody>
                    <a:bodyPr/>
                    <a:lstStyle/>
                    <a:p>
                      <a:pPr marL="0" marR="0" lvl="0" indent="0" algn="ctr" rtl="0">
                        <a:spcBef>
                          <a:spcPts val="0"/>
                        </a:spcBef>
                        <a:spcAft>
                          <a:spcPts val="0"/>
                        </a:spcAft>
                        <a:buNone/>
                      </a:pPr>
                      <a:r>
                        <a:rPr lang="en-US" sz="2000" u="sng">
                          <a:solidFill>
                            <a:srgbClr val="000000"/>
                          </a:solidFill>
                          <a:latin typeface="Calibri"/>
                          <a:ea typeface="Calibri"/>
                          <a:cs typeface="Calibri"/>
                          <a:sym typeface="Calibri"/>
                        </a:rPr>
                        <a:t>WINTER SPORTS</a:t>
                      </a:r>
                      <a:endParaRPr sz="2000" u="sng">
                        <a:solidFill>
                          <a:srgbClr val="000000"/>
                        </a:solidFill>
                        <a:latin typeface="Calibri"/>
                        <a:ea typeface="Calibri"/>
                        <a:cs typeface="Calibri"/>
                        <a:sym typeface="Calibri"/>
                      </a:endParaRPr>
                    </a:p>
                  </a:txBody>
                  <a:tcPr marL="91450" marR="91450" marT="45725" marB="45725">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38100" cap="flat" cmpd="sng">
                      <a:solidFill>
                        <a:srgbClr val="0000FF"/>
                      </a:solidFill>
                      <a:prstDash val="solid"/>
                      <a:round/>
                      <a:headEnd type="none" w="med" len="med"/>
                      <a:tailEnd type="none" w="med" len="med"/>
                    </a:lnB>
                    <a:solidFill>
                      <a:srgbClr val="00FFFF"/>
                    </a:solidFill>
                  </a:tcPr>
                </a:tc>
                <a:tc>
                  <a:txBody>
                    <a:bodyPr/>
                    <a:lstStyle/>
                    <a:p>
                      <a:pPr marL="0" marR="0" lvl="0" indent="0" algn="ctr" rtl="0">
                        <a:spcBef>
                          <a:spcPts val="0"/>
                        </a:spcBef>
                        <a:spcAft>
                          <a:spcPts val="0"/>
                        </a:spcAft>
                        <a:buNone/>
                      </a:pPr>
                      <a:r>
                        <a:rPr lang="en-US" sz="2000" u="sng">
                          <a:solidFill>
                            <a:srgbClr val="000000"/>
                          </a:solidFill>
                          <a:latin typeface="Calibri"/>
                          <a:ea typeface="Calibri"/>
                          <a:cs typeface="Calibri"/>
                          <a:sym typeface="Calibri"/>
                        </a:rPr>
                        <a:t>SPRING SPORTS</a:t>
                      </a:r>
                      <a:endParaRPr sz="2000" u="sng">
                        <a:solidFill>
                          <a:srgbClr val="000000"/>
                        </a:solidFill>
                        <a:latin typeface="Calibri"/>
                        <a:ea typeface="Calibri"/>
                        <a:cs typeface="Calibri"/>
                        <a:sym typeface="Calibri"/>
                      </a:endParaRPr>
                    </a:p>
                  </a:txBody>
                  <a:tcPr marL="91450" marR="91450" marT="45725" marB="45725">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38100" cap="flat" cmpd="sng">
                      <a:solidFill>
                        <a:srgbClr val="0000FF"/>
                      </a:solidFill>
                      <a:prstDash val="solid"/>
                      <a:round/>
                      <a:headEnd type="none" w="med" len="med"/>
                      <a:tailEnd type="none" w="med" len="med"/>
                    </a:lnB>
                    <a:solidFill>
                      <a:srgbClr val="00FFFF"/>
                    </a:solidFill>
                  </a:tcPr>
                </a:tc>
                <a:extLst>
                  <a:ext uri="{0D108BD9-81ED-4DB2-BD59-A6C34878D82A}">
                    <a16:rowId xmlns:a16="http://schemas.microsoft.com/office/drawing/2014/main" val="10000"/>
                  </a:ext>
                </a:extLst>
              </a:tr>
              <a:tr h="540850">
                <a:tc>
                  <a:txBody>
                    <a:bodyPr/>
                    <a:lstStyle/>
                    <a:p>
                      <a:pPr marL="0" marR="0" lvl="0" indent="0" algn="ctr" rtl="0">
                        <a:spcBef>
                          <a:spcPts val="0"/>
                        </a:spcBef>
                        <a:spcAft>
                          <a:spcPts val="0"/>
                        </a:spcAft>
                        <a:buNone/>
                      </a:pPr>
                      <a:r>
                        <a:rPr lang="en-US" sz="1800" b="1">
                          <a:solidFill>
                            <a:srgbClr val="000000"/>
                          </a:solidFill>
                          <a:latin typeface="Calibri"/>
                          <a:ea typeface="Calibri"/>
                          <a:cs typeface="Calibri"/>
                          <a:sym typeface="Calibri"/>
                        </a:rPr>
                        <a:t>FOOTBALL</a:t>
                      </a:r>
                      <a:endParaRPr>
                        <a:solidFill>
                          <a:srgbClr val="000000"/>
                        </a:solidFill>
                      </a:endParaRPr>
                    </a:p>
                    <a:p>
                      <a:pPr marL="0" marR="0" lvl="0" indent="0" algn="ctr" rtl="0">
                        <a:spcBef>
                          <a:spcPts val="0"/>
                        </a:spcBef>
                        <a:spcAft>
                          <a:spcPts val="0"/>
                        </a:spcAft>
                        <a:buNone/>
                      </a:pPr>
                      <a:r>
                        <a:rPr lang="en-US" sz="1200" b="1">
                          <a:solidFill>
                            <a:srgbClr val="000000"/>
                          </a:solidFill>
                          <a:latin typeface="Calibri"/>
                          <a:ea typeface="Calibri"/>
                          <a:cs typeface="Calibri"/>
                          <a:sym typeface="Calibri"/>
                        </a:rPr>
                        <a:t>MR. LEARY</a:t>
                      </a:r>
                      <a:endParaRPr sz="1200" b="1">
                        <a:solidFill>
                          <a:srgbClr val="000000"/>
                        </a:solidFill>
                        <a:latin typeface="Calibri"/>
                        <a:ea typeface="Calibri"/>
                        <a:cs typeface="Calibri"/>
                        <a:sym typeface="Calibri"/>
                      </a:endParaRPr>
                    </a:p>
                  </a:txBody>
                  <a:tcPr marL="91450" marR="91450" marT="45725" marB="45725">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381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800" b="1">
                          <a:solidFill>
                            <a:srgbClr val="000000"/>
                          </a:solidFill>
                          <a:latin typeface="Calibri"/>
                          <a:ea typeface="Calibri"/>
                          <a:cs typeface="Calibri"/>
                          <a:sym typeface="Calibri"/>
                        </a:rPr>
                        <a:t>WRESTLING</a:t>
                      </a:r>
                      <a:endParaRPr>
                        <a:solidFill>
                          <a:srgbClr val="000000"/>
                        </a:solidFill>
                      </a:endParaRPr>
                    </a:p>
                    <a:p>
                      <a:pPr marL="0" marR="0" lvl="0" indent="0" algn="ctr" rtl="0">
                        <a:spcBef>
                          <a:spcPts val="0"/>
                        </a:spcBef>
                        <a:spcAft>
                          <a:spcPts val="0"/>
                        </a:spcAft>
                        <a:buNone/>
                      </a:pPr>
                      <a:r>
                        <a:rPr lang="en-US" sz="1200" b="1">
                          <a:solidFill>
                            <a:srgbClr val="000000"/>
                          </a:solidFill>
                          <a:latin typeface="Calibri"/>
                          <a:ea typeface="Calibri"/>
                          <a:cs typeface="Calibri"/>
                          <a:sym typeface="Calibri"/>
                        </a:rPr>
                        <a:t>MR. PLEFKA</a:t>
                      </a:r>
                      <a:endParaRPr sz="1200" b="1">
                        <a:solidFill>
                          <a:srgbClr val="000000"/>
                        </a:solidFill>
                        <a:latin typeface="Calibri"/>
                        <a:ea typeface="Calibri"/>
                        <a:cs typeface="Calibri"/>
                        <a:sym typeface="Calibri"/>
                      </a:endParaRPr>
                    </a:p>
                  </a:txBody>
                  <a:tcPr marL="91450" marR="91450" marT="45725" marB="45725">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381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800" b="1">
                          <a:solidFill>
                            <a:srgbClr val="000000"/>
                          </a:solidFill>
                          <a:latin typeface="Calibri"/>
                          <a:ea typeface="Calibri"/>
                          <a:cs typeface="Calibri"/>
                          <a:sym typeface="Calibri"/>
                        </a:rPr>
                        <a:t>SOFTBALL</a:t>
                      </a:r>
                      <a:endParaRPr>
                        <a:solidFill>
                          <a:srgbClr val="000000"/>
                        </a:solidFill>
                      </a:endParaRPr>
                    </a:p>
                    <a:p>
                      <a:pPr marL="0" marR="0" lvl="0" indent="0" algn="ctr" rtl="0">
                        <a:spcBef>
                          <a:spcPts val="0"/>
                        </a:spcBef>
                        <a:spcAft>
                          <a:spcPts val="0"/>
                        </a:spcAft>
                        <a:buNone/>
                      </a:pPr>
                      <a:r>
                        <a:rPr lang="en-US" sz="1200" b="1">
                          <a:solidFill>
                            <a:srgbClr val="000000"/>
                          </a:solidFill>
                          <a:latin typeface="Calibri"/>
                          <a:ea typeface="Calibri"/>
                          <a:cs typeface="Calibri"/>
                          <a:sym typeface="Calibri"/>
                        </a:rPr>
                        <a:t>MS. MINIX</a:t>
                      </a:r>
                      <a:endParaRPr sz="1200" b="1">
                        <a:solidFill>
                          <a:srgbClr val="000000"/>
                        </a:solidFill>
                        <a:latin typeface="Calibri"/>
                        <a:ea typeface="Calibri"/>
                        <a:cs typeface="Calibri"/>
                        <a:sym typeface="Calibri"/>
                      </a:endParaRPr>
                    </a:p>
                  </a:txBody>
                  <a:tcPr marL="91450" marR="91450" marT="45725" marB="45725">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381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extLst>
                  <a:ext uri="{0D108BD9-81ED-4DB2-BD59-A6C34878D82A}">
                    <a16:rowId xmlns:a16="http://schemas.microsoft.com/office/drawing/2014/main" val="10001"/>
                  </a:ext>
                </a:extLst>
              </a:tr>
              <a:tr h="540850">
                <a:tc>
                  <a:txBody>
                    <a:bodyPr/>
                    <a:lstStyle/>
                    <a:p>
                      <a:pPr marL="0" marR="0" lvl="0" indent="0" algn="ctr" rtl="0">
                        <a:spcBef>
                          <a:spcPts val="0"/>
                        </a:spcBef>
                        <a:spcAft>
                          <a:spcPts val="0"/>
                        </a:spcAft>
                        <a:buNone/>
                      </a:pPr>
                      <a:r>
                        <a:rPr lang="en-US" sz="1800" b="1">
                          <a:solidFill>
                            <a:srgbClr val="000000"/>
                          </a:solidFill>
                          <a:latin typeface="Calibri"/>
                          <a:ea typeface="Calibri"/>
                          <a:cs typeface="Calibri"/>
                          <a:sym typeface="Calibri"/>
                        </a:rPr>
                        <a:t>FIELD HOCKEY</a:t>
                      </a:r>
                      <a:endParaRPr>
                        <a:solidFill>
                          <a:srgbClr val="000000"/>
                        </a:solidFill>
                      </a:endParaRPr>
                    </a:p>
                    <a:p>
                      <a:pPr marL="0" marR="0" lvl="0" indent="0" algn="ctr" rtl="0">
                        <a:spcBef>
                          <a:spcPts val="0"/>
                        </a:spcBef>
                        <a:spcAft>
                          <a:spcPts val="0"/>
                        </a:spcAft>
                        <a:buNone/>
                      </a:pPr>
                      <a:r>
                        <a:rPr lang="en-US" sz="1200" b="1">
                          <a:solidFill>
                            <a:srgbClr val="000000"/>
                          </a:solidFill>
                          <a:latin typeface="Calibri"/>
                          <a:ea typeface="Calibri"/>
                          <a:cs typeface="Calibri"/>
                          <a:sym typeface="Calibri"/>
                        </a:rPr>
                        <a:t>MS. HANNAH</a:t>
                      </a:r>
                      <a:endParaRPr sz="1200" b="1">
                        <a:solidFill>
                          <a:srgbClr val="000000"/>
                        </a:solidFill>
                        <a:latin typeface="Calibri"/>
                        <a:ea typeface="Calibri"/>
                        <a:cs typeface="Calibri"/>
                        <a:sym typeface="Calibri"/>
                      </a:endParaRPr>
                    </a:p>
                  </a:txBody>
                  <a:tcPr marL="91450" marR="91450" marT="45725" marB="45725">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800" b="1">
                          <a:solidFill>
                            <a:srgbClr val="000000"/>
                          </a:solidFill>
                          <a:latin typeface="Calibri"/>
                          <a:ea typeface="Calibri"/>
                          <a:cs typeface="Calibri"/>
                          <a:sym typeface="Calibri"/>
                        </a:rPr>
                        <a:t>SWIMMING </a:t>
                      </a:r>
                      <a:r>
                        <a:rPr lang="en-US" sz="1400" b="1">
                          <a:solidFill>
                            <a:srgbClr val="000000"/>
                          </a:solidFill>
                          <a:latin typeface="Calibri"/>
                          <a:ea typeface="Calibri"/>
                          <a:cs typeface="Calibri"/>
                          <a:sym typeface="Calibri"/>
                        </a:rPr>
                        <a:t>(COED)</a:t>
                      </a:r>
                      <a:endParaRPr>
                        <a:solidFill>
                          <a:srgbClr val="000000"/>
                        </a:solidFill>
                      </a:endParaRPr>
                    </a:p>
                    <a:p>
                      <a:pPr marL="0" marR="0" lvl="0" indent="0" algn="ctr" rtl="0">
                        <a:spcBef>
                          <a:spcPts val="0"/>
                        </a:spcBef>
                        <a:spcAft>
                          <a:spcPts val="0"/>
                        </a:spcAft>
                        <a:buNone/>
                      </a:pPr>
                      <a:r>
                        <a:rPr lang="en-US" sz="1200" b="1">
                          <a:solidFill>
                            <a:srgbClr val="000000"/>
                          </a:solidFill>
                          <a:latin typeface="Calibri"/>
                          <a:ea typeface="Calibri"/>
                          <a:cs typeface="Calibri"/>
                          <a:sym typeface="Calibri"/>
                        </a:rPr>
                        <a:t>MR. GRATTON</a:t>
                      </a:r>
                      <a:endParaRPr sz="1200" b="1">
                        <a:solidFill>
                          <a:srgbClr val="000000"/>
                        </a:solidFill>
                        <a:latin typeface="Calibri"/>
                        <a:ea typeface="Calibri"/>
                        <a:cs typeface="Calibri"/>
                        <a:sym typeface="Calibri"/>
                      </a:endParaRPr>
                    </a:p>
                  </a:txBody>
                  <a:tcPr marL="91450" marR="91450" marT="45725" marB="45725">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800" b="1">
                          <a:solidFill>
                            <a:srgbClr val="000000"/>
                          </a:solidFill>
                          <a:latin typeface="Calibri"/>
                          <a:ea typeface="Calibri"/>
                          <a:cs typeface="Calibri"/>
                          <a:sym typeface="Calibri"/>
                        </a:rPr>
                        <a:t>BASEBALL</a:t>
                      </a:r>
                      <a:endParaRPr>
                        <a:solidFill>
                          <a:srgbClr val="000000"/>
                        </a:solidFill>
                      </a:endParaRPr>
                    </a:p>
                    <a:p>
                      <a:pPr marL="0" marR="0" lvl="0" indent="0" algn="ctr" rtl="0">
                        <a:spcBef>
                          <a:spcPts val="0"/>
                        </a:spcBef>
                        <a:spcAft>
                          <a:spcPts val="0"/>
                        </a:spcAft>
                        <a:buNone/>
                      </a:pPr>
                      <a:r>
                        <a:rPr lang="en-US" sz="1200" b="1">
                          <a:solidFill>
                            <a:srgbClr val="000000"/>
                          </a:solidFill>
                          <a:latin typeface="Calibri"/>
                          <a:ea typeface="Calibri"/>
                          <a:cs typeface="Calibri"/>
                          <a:sym typeface="Calibri"/>
                        </a:rPr>
                        <a:t>MR. GORE</a:t>
                      </a:r>
                      <a:endParaRPr sz="1200" b="1">
                        <a:solidFill>
                          <a:srgbClr val="000000"/>
                        </a:solidFill>
                        <a:latin typeface="Calibri"/>
                        <a:ea typeface="Calibri"/>
                        <a:cs typeface="Calibri"/>
                        <a:sym typeface="Calibri"/>
                      </a:endParaRPr>
                    </a:p>
                  </a:txBody>
                  <a:tcPr marL="91450" marR="91450" marT="45725" marB="45725">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extLst>
                  <a:ext uri="{0D108BD9-81ED-4DB2-BD59-A6C34878D82A}">
                    <a16:rowId xmlns:a16="http://schemas.microsoft.com/office/drawing/2014/main" val="10002"/>
                  </a:ext>
                </a:extLst>
              </a:tr>
              <a:tr h="540850">
                <a:tc>
                  <a:txBody>
                    <a:bodyPr/>
                    <a:lstStyle/>
                    <a:p>
                      <a:pPr marL="0" marR="0" lvl="0" indent="0" algn="ctr" rtl="0">
                        <a:spcBef>
                          <a:spcPts val="0"/>
                        </a:spcBef>
                        <a:spcAft>
                          <a:spcPts val="0"/>
                        </a:spcAft>
                        <a:buNone/>
                      </a:pPr>
                      <a:r>
                        <a:rPr lang="en-US" sz="1800" b="1">
                          <a:solidFill>
                            <a:srgbClr val="000000"/>
                          </a:solidFill>
                          <a:latin typeface="Calibri"/>
                          <a:ea typeface="Calibri"/>
                          <a:cs typeface="Calibri"/>
                          <a:sym typeface="Calibri"/>
                        </a:rPr>
                        <a:t>BOYS SOCCER</a:t>
                      </a:r>
                      <a:endParaRPr>
                        <a:solidFill>
                          <a:srgbClr val="000000"/>
                        </a:solidFill>
                      </a:endParaRPr>
                    </a:p>
                    <a:p>
                      <a:pPr marL="0" marR="0" lvl="0" indent="0" algn="ctr" rtl="0">
                        <a:spcBef>
                          <a:spcPts val="0"/>
                        </a:spcBef>
                        <a:spcAft>
                          <a:spcPts val="0"/>
                        </a:spcAft>
                        <a:buNone/>
                      </a:pPr>
                      <a:r>
                        <a:rPr lang="en-US" sz="1100" b="1">
                          <a:solidFill>
                            <a:srgbClr val="000000"/>
                          </a:solidFill>
                          <a:latin typeface="Calibri"/>
                          <a:ea typeface="Calibri"/>
                          <a:cs typeface="Calibri"/>
                          <a:sym typeface="Calibri"/>
                        </a:rPr>
                        <a:t>MR. TOLOMEO</a:t>
                      </a:r>
                      <a:endParaRPr sz="1100" b="1">
                        <a:solidFill>
                          <a:srgbClr val="000000"/>
                        </a:solidFill>
                        <a:latin typeface="Calibri"/>
                        <a:ea typeface="Calibri"/>
                        <a:cs typeface="Calibri"/>
                        <a:sym typeface="Calibri"/>
                      </a:endParaRPr>
                    </a:p>
                  </a:txBody>
                  <a:tcPr marL="91450" marR="91450" marT="45725" marB="45725">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800" b="1">
                          <a:solidFill>
                            <a:srgbClr val="000000"/>
                          </a:solidFill>
                          <a:latin typeface="Calibri"/>
                          <a:ea typeface="Calibri"/>
                          <a:cs typeface="Calibri"/>
                          <a:sym typeface="Calibri"/>
                        </a:rPr>
                        <a:t>BOYS BASKETBALL</a:t>
                      </a:r>
                      <a:endParaRPr>
                        <a:solidFill>
                          <a:srgbClr val="000000"/>
                        </a:solidFill>
                      </a:endParaRPr>
                    </a:p>
                    <a:p>
                      <a:pPr marL="0" marR="0" lvl="0" indent="0" algn="ctr" rtl="0">
                        <a:spcBef>
                          <a:spcPts val="0"/>
                        </a:spcBef>
                        <a:spcAft>
                          <a:spcPts val="0"/>
                        </a:spcAft>
                        <a:buNone/>
                      </a:pPr>
                      <a:r>
                        <a:rPr lang="en-US" sz="1200" b="1">
                          <a:solidFill>
                            <a:srgbClr val="000000"/>
                          </a:solidFill>
                          <a:latin typeface="Calibri"/>
                          <a:ea typeface="Calibri"/>
                          <a:cs typeface="Calibri"/>
                          <a:sym typeface="Calibri"/>
                        </a:rPr>
                        <a:t>MR. KUPERSMIT</a:t>
                      </a:r>
                      <a:endParaRPr sz="1200" b="1">
                        <a:solidFill>
                          <a:srgbClr val="000000"/>
                        </a:solidFill>
                        <a:latin typeface="Calibri"/>
                        <a:ea typeface="Calibri"/>
                        <a:cs typeface="Calibri"/>
                        <a:sym typeface="Calibri"/>
                      </a:endParaRPr>
                    </a:p>
                  </a:txBody>
                  <a:tcPr marL="91450" marR="91450" marT="45725" marB="45725">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800" b="1">
                          <a:solidFill>
                            <a:srgbClr val="000000"/>
                          </a:solidFill>
                          <a:latin typeface="Calibri"/>
                          <a:ea typeface="Calibri"/>
                          <a:cs typeface="Calibri"/>
                          <a:sym typeface="Calibri"/>
                        </a:rPr>
                        <a:t>GOLF </a:t>
                      </a:r>
                      <a:r>
                        <a:rPr lang="en-US" sz="1400" b="1">
                          <a:solidFill>
                            <a:srgbClr val="000000"/>
                          </a:solidFill>
                          <a:latin typeface="Calibri"/>
                          <a:ea typeface="Calibri"/>
                          <a:cs typeface="Calibri"/>
                          <a:sym typeface="Calibri"/>
                        </a:rPr>
                        <a:t>(COED)</a:t>
                      </a:r>
                      <a:endParaRPr>
                        <a:solidFill>
                          <a:srgbClr val="000000"/>
                        </a:solidFill>
                      </a:endParaRPr>
                    </a:p>
                    <a:p>
                      <a:pPr marL="0" marR="0" lvl="0" indent="0" algn="ctr" rtl="0">
                        <a:spcBef>
                          <a:spcPts val="0"/>
                        </a:spcBef>
                        <a:spcAft>
                          <a:spcPts val="0"/>
                        </a:spcAft>
                        <a:buNone/>
                      </a:pPr>
                      <a:r>
                        <a:rPr lang="en-US" sz="1200" b="1">
                          <a:solidFill>
                            <a:srgbClr val="000000"/>
                          </a:solidFill>
                          <a:latin typeface="Calibri"/>
                          <a:ea typeface="Calibri"/>
                          <a:cs typeface="Calibri"/>
                          <a:sym typeface="Calibri"/>
                        </a:rPr>
                        <a:t>MR. BENNETT</a:t>
                      </a:r>
                      <a:endParaRPr sz="1200" b="1">
                        <a:solidFill>
                          <a:srgbClr val="000000"/>
                        </a:solidFill>
                        <a:latin typeface="Calibri"/>
                        <a:ea typeface="Calibri"/>
                        <a:cs typeface="Calibri"/>
                        <a:sym typeface="Calibri"/>
                      </a:endParaRPr>
                    </a:p>
                  </a:txBody>
                  <a:tcPr marL="91450" marR="91450" marT="45725" marB="45725">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extLst>
                  <a:ext uri="{0D108BD9-81ED-4DB2-BD59-A6C34878D82A}">
                    <a16:rowId xmlns:a16="http://schemas.microsoft.com/office/drawing/2014/main" val="10003"/>
                  </a:ext>
                </a:extLst>
              </a:tr>
              <a:tr h="540850">
                <a:tc>
                  <a:txBody>
                    <a:bodyPr/>
                    <a:lstStyle/>
                    <a:p>
                      <a:pPr marL="0" marR="0" lvl="0" indent="0" algn="ctr" rtl="0">
                        <a:spcBef>
                          <a:spcPts val="0"/>
                        </a:spcBef>
                        <a:spcAft>
                          <a:spcPts val="0"/>
                        </a:spcAft>
                        <a:buNone/>
                      </a:pPr>
                      <a:r>
                        <a:rPr lang="en-US" sz="1800" b="1">
                          <a:solidFill>
                            <a:srgbClr val="000000"/>
                          </a:solidFill>
                          <a:latin typeface="Calibri"/>
                          <a:ea typeface="Calibri"/>
                          <a:cs typeface="Calibri"/>
                          <a:sym typeface="Calibri"/>
                        </a:rPr>
                        <a:t>GIRLS SOCCER</a:t>
                      </a:r>
                      <a:endParaRPr>
                        <a:solidFill>
                          <a:srgbClr val="000000"/>
                        </a:solidFill>
                      </a:endParaRPr>
                    </a:p>
                    <a:p>
                      <a:pPr marL="0" marR="0" lvl="0" indent="0" algn="ctr" rtl="0">
                        <a:spcBef>
                          <a:spcPts val="0"/>
                        </a:spcBef>
                        <a:spcAft>
                          <a:spcPts val="0"/>
                        </a:spcAft>
                        <a:buNone/>
                      </a:pPr>
                      <a:r>
                        <a:rPr lang="en-US" sz="1200" b="1">
                          <a:solidFill>
                            <a:srgbClr val="000000"/>
                          </a:solidFill>
                          <a:latin typeface="Calibri"/>
                          <a:ea typeface="Calibri"/>
                          <a:cs typeface="Calibri"/>
                          <a:sym typeface="Calibri"/>
                        </a:rPr>
                        <a:t>MS. RHEA</a:t>
                      </a:r>
                      <a:endParaRPr sz="1200" b="1">
                        <a:solidFill>
                          <a:srgbClr val="000000"/>
                        </a:solidFill>
                        <a:latin typeface="Calibri"/>
                        <a:ea typeface="Calibri"/>
                        <a:cs typeface="Calibri"/>
                        <a:sym typeface="Calibri"/>
                      </a:endParaRPr>
                    </a:p>
                  </a:txBody>
                  <a:tcPr marL="91450" marR="91450" marT="45725" marB="45725">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800" b="1">
                          <a:solidFill>
                            <a:srgbClr val="000000"/>
                          </a:solidFill>
                          <a:latin typeface="Calibri"/>
                          <a:ea typeface="Calibri"/>
                          <a:cs typeface="Calibri"/>
                          <a:sym typeface="Calibri"/>
                        </a:rPr>
                        <a:t>GIRLS BASKETBALL</a:t>
                      </a:r>
                      <a:endParaRPr>
                        <a:solidFill>
                          <a:srgbClr val="000000"/>
                        </a:solidFill>
                      </a:endParaRPr>
                    </a:p>
                    <a:p>
                      <a:pPr marL="0" marR="0" lvl="0" indent="0" algn="ctr" rtl="0">
                        <a:spcBef>
                          <a:spcPts val="0"/>
                        </a:spcBef>
                        <a:spcAft>
                          <a:spcPts val="0"/>
                        </a:spcAft>
                        <a:buNone/>
                      </a:pPr>
                      <a:r>
                        <a:rPr lang="en-US" sz="1200" b="1">
                          <a:solidFill>
                            <a:srgbClr val="000000"/>
                          </a:solidFill>
                          <a:latin typeface="Calibri"/>
                          <a:ea typeface="Calibri"/>
                          <a:cs typeface="Calibri"/>
                          <a:sym typeface="Calibri"/>
                        </a:rPr>
                        <a:t>MR. SENFT</a:t>
                      </a:r>
                      <a:endParaRPr sz="1200" b="1">
                        <a:solidFill>
                          <a:srgbClr val="000000"/>
                        </a:solidFill>
                        <a:latin typeface="Calibri"/>
                        <a:ea typeface="Calibri"/>
                        <a:cs typeface="Calibri"/>
                        <a:sym typeface="Calibri"/>
                      </a:endParaRPr>
                    </a:p>
                  </a:txBody>
                  <a:tcPr marL="91450" marR="91450" marT="45725" marB="45725">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800" b="1">
                          <a:solidFill>
                            <a:srgbClr val="000000"/>
                          </a:solidFill>
                          <a:latin typeface="Calibri"/>
                          <a:ea typeface="Calibri"/>
                          <a:cs typeface="Calibri"/>
                          <a:sym typeface="Calibri"/>
                        </a:rPr>
                        <a:t>BOYS TRACK &amp; FIELD</a:t>
                      </a:r>
                      <a:endParaRPr>
                        <a:solidFill>
                          <a:srgbClr val="000000"/>
                        </a:solidFill>
                      </a:endParaRPr>
                    </a:p>
                    <a:p>
                      <a:pPr marL="0" marR="0" lvl="0" indent="0" algn="ctr" rtl="0">
                        <a:spcBef>
                          <a:spcPts val="0"/>
                        </a:spcBef>
                        <a:spcAft>
                          <a:spcPts val="0"/>
                        </a:spcAft>
                        <a:buNone/>
                      </a:pPr>
                      <a:r>
                        <a:rPr lang="en-US" sz="1200" b="1">
                          <a:solidFill>
                            <a:srgbClr val="000000"/>
                          </a:solidFill>
                          <a:latin typeface="Calibri"/>
                          <a:ea typeface="Calibri"/>
                          <a:cs typeface="Calibri"/>
                          <a:sym typeface="Calibri"/>
                        </a:rPr>
                        <a:t>MR. WAGNER</a:t>
                      </a:r>
                      <a:endParaRPr sz="1200" b="1">
                        <a:solidFill>
                          <a:srgbClr val="000000"/>
                        </a:solidFill>
                        <a:latin typeface="Calibri"/>
                        <a:ea typeface="Calibri"/>
                        <a:cs typeface="Calibri"/>
                        <a:sym typeface="Calibri"/>
                      </a:endParaRPr>
                    </a:p>
                  </a:txBody>
                  <a:tcPr marL="91450" marR="91450" marT="45725" marB="45725">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extLst>
                  <a:ext uri="{0D108BD9-81ED-4DB2-BD59-A6C34878D82A}">
                    <a16:rowId xmlns:a16="http://schemas.microsoft.com/office/drawing/2014/main" val="10004"/>
                  </a:ext>
                </a:extLst>
              </a:tr>
              <a:tr h="540850">
                <a:tc>
                  <a:txBody>
                    <a:bodyPr/>
                    <a:lstStyle/>
                    <a:p>
                      <a:pPr marL="0" marR="0" lvl="0" indent="0" algn="ctr" rtl="0">
                        <a:spcBef>
                          <a:spcPts val="0"/>
                        </a:spcBef>
                        <a:spcAft>
                          <a:spcPts val="0"/>
                        </a:spcAft>
                        <a:buNone/>
                      </a:pPr>
                      <a:r>
                        <a:rPr lang="en-US" sz="1800" b="1">
                          <a:solidFill>
                            <a:srgbClr val="000000"/>
                          </a:solidFill>
                          <a:latin typeface="Calibri"/>
                          <a:ea typeface="Calibri"/>
                          <a:cs typeface="Calibri"/>
                          <a:sym typeface="Calibri"/>
                        </a:rPr>
                        <a:t>CHEERLEADING</a:t>
                      </a:r>
                      <a:endParaRPr>
                        <a:solidFill>
                          <a:srgbClr val="000000"/>
                        </a:solidFill>
                      </a:endParaRPr>
                    </a:p>
                    <a:p>
                      <a:pPr marL="0" marR="0" lvl="0" indent="0" algn="ctr" rtl="0">
                        <a:spcBef>
                          <a:spcPts val="0"/>
                        </a:spcBef>
                        <a:spcAft>
                          <a:spcPts val="0"/>
                        </a:spcAft>
                        <a:buNone/>
                      </a:pPr>
                      <a:r>
                        <a:rPr lang="en-US" sz="1200" b="1">
                          <a:solidFill>
                            <a:srgbClr val="000000"/>
                          </a:solidFill>
                          <a:latin typeface="Calibri"/>
                          <a:ea typeface="Calibri"/>
                          <a:cs typeface="Calibri"/>
                          <a:sym typeface="Calibri"/>
                        </a:rPr>
                        <a:t>MRS. ARMSTRONG</a:t>
                      </a:r>
                      <a:endParaRPr sz="1200" b="1">
                        <a:solidFill>
                          <a:srgbClr val="000000"/>
                        </a:solidFill>
                        <a:latin typeface="Calibri"/>
                        <a:ea typeface="Calibri"/>
                        <a:cs typeface="Calibri"/>
                        <a:sym typeface="Calibri"/>
                      </a:endParaRPr>
                    </a:p>
                  </a:txBody>
                  <a:tcPr marL="91450" marR="91450" marT="45725" marB="45725">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800" b="1">
                          <a:solidFill>
                            <a:srgbClr val="000000"/>
                          </a:solidFill>
                          <a:latin typeface="Calibri"/>
                          <a:ea typeface="Calibri"/>
                          <a:cs typeface="Calibri"/>
                          <a:sym typeface="Calibri"/>
                        </a:rPr>
                        <a:t>CHEERLEADING</a:t>
                      </a:r>
                      <a:endParaRPr>
                        <a:solidFill>
                          <a:srgbClr val="000000"/>
                        </a:solidFill>
                      </a:endParaRPr>
                    </a:p>
                    <a:p>
                      <a:pPr marL="0" marR="0" lvl="0" indent="0" algn="ctr" rtl="0">
                        <a:spcBef>
                          <a:spcPts val="0"/>
                        </a:spcBef>
                        <a:spcAft>
                          <a:spcPts val="0"/>
                        </a:spcAft>
                        <a:buNone/>
                      </a:pPr>
                      <a:r>
                        <a:rPr lang="en-US" sz="1200" b="1">
                          <a:solidFill>
                            <a:srgbClr val="000000"/>
                          </a:solidFill>
                          <a:latin typeface="Calibri"/>
                          <a:ea typeface="Calibri"/>
                          <a:cs typeface="Calibri"/>
                          <a:sym typeface="Calibri"/>
                        </a:rPr>
                        <a:t>MRS. ARMSTRONG</a:t>
                      </a:r>
                      <a:endParaRPr sz="1200" b="1">
                        <a:solidFill>
                          <a:srgbClr val="000000"/>
                        </a:solidFill>
                        <a:latin typeface="Calibri"/>
                        <a:ea typeface="Calibri"/>
                        <a:cs typeface="Calibri"/>
                        <a:sym typeface="Calibri"/>
                      </a:endParaRPr>
                    </a:p>
                  </a:txBody>
                  <a:tcPr marL="91450" marR="91450" marT="45725" marB="45725">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800" b="1">
                          <a:solidFill>
                            <a:srgbClr val="000000"/>
                          </a:solidFill>
                          <a:latin typeface="Calibri"/>
                          <a:ea typeface="Calibri"/>
                          <a:cs typeface="Calibri"/>
                          <a:sym typeface="Calibri"/>
                        </a:rPr>
                        <a:t>GIRLS TRACK &amp; FIELD</a:t>
                      </a:r>
                      <a:endParaRPr>
                        <a:solidFill>
                          <a:srgbClr val="000000"/>
                        </a:solidFill>
                      </a:endParaRPr>
                    </a:p>
                    <a:p>
                      <a:pPr marL="0" marR="0" lvl="0" indent="0" algn="ctr" rtl="0">
                        <a:spcBef>
                          <a:spcPts val="0"/>
                        </a:spcBef>
                        <a:spcAft>
                          <a:spcPts val="0"/>
                        </a:spcAft>
                        <a:buNone/>
                      </a:pPr>
                      <a:r>
                        <a:rPr lang="en-US" sz="1200" b="1">
                          <a:solidFill>
                            <a:srgbClr val="000000"/>
                          </a:solidFill>
                          <a:latin typeface="Calibri"/>
                          <a:ea typeface="Calibri"/>
                          <a:cs typeface="Calibri"/>
                          <a:sym typeface="Calibri"/>
                        </a:rPr>
                        <a:t>MRS. MARKS</a:t>
                      </a:r>
                      <a:endParaRPr sz="1200" b="1">
                        <a:solidFill>
                          <a:srgbClr val="000000"/>
                        </a:solidFill>
                        <a:latin typeface="Calibri"/>
                        <a:ea typeface="Calibri"/>
                        <a:cs typeface="Calibri"/>
                        <a:sym typeface="Calibri"/>
                      </a:endParaRPr>
                    </a:p>
                  </a:txBody>
                  <a:tcPr marL="91450" marR="91450" marT="45725" marB="45725">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extLst>
                  <a:ext uri="{0D108BD9-81ED-4DB2-BD59-A6C34878D82A}">
                    <a16:rowId xmlns:a16="http://schemas.microsoft.com/office/drawing/2014/main" val="10005"/>
                  </a:ext>
                </a:extLst>
              </a:tr>
              <a:tr h="540850">
                <a:tc>
                  <a:txBody>
                    <a:bodyPr/>
                    <a:lstStyle/>
                    <a:p>
                      <a:pPr marL="0" marR="0" lvl="0" indent="0" algn="ctr" rtl="0">
                        <a:spcBef>
                          <a:spcPts val="0"/>
                        </a:spcBef>
                        <a:spcAft>
                          <a:spcPts val="0"/>
                        </a:spcAft>
                        <a:buNone/>
                      </a:pPr>
                      <a:r>
                        <a:rPr lang="en-US" sz="1800" b="1">
                          <a:solidFill>
                            <a:srgbClr val="000000"/>
                          </a:solidFill>
                          <a:latin typeface="Calibri"/>
                          <a:ea typeface="Calibri"/>
                          <a:cs typeface="Calibri"/>
                          <a:sym typeface="Calibri"/>
                        </a:rPr>
                        <a:t>GIRLS TENNIS</a:t>
                      </a:r>
                      <a:endParaRPr>
                        <a:solidFill>
                          <a:srgbClr val="000000"/>
                        </a:solidFill>
                      </a:endParaRPr>
                    </a:p>
                    <a:p>
                      <a:pPr marL="0" marR="0" lvl="0" indent="0" algn="ctr" rtl="0">
                        <a:spcBef>
                          <a:spcPts val="0"/>
                        </a:spcBef>
                        <a:spcAft>
                          <a:spcPts val="0"/>
                        </a:spcAft>
                        <a:buNone/>
                      </a:pPr>
                      <a:r>
                        <a:rPr lang="en-US" sz="1200" b="1">
                          <a:solidFill>
                            <a:srgbClr val="000000"/>
                          </a:solidFill>
                          <a:latin typeface="Calibri"/>
                          <a:ea typeface="Calibri"/>
                          <a:cs typeface="Calibri"/>
                          <a:sym typeface="Calibri"/>
                        </a:rPr>
                        <a:t>MR. WONDERLIN</a:t>
                      </a:r>
                      <a:endParaRPr sz="1200" b="1">
                        <a:solidFill>
                          <a:srgbClr val="000000"/>
                        </a:solidFill>
                        <a:latin typeface="Calibri"/>
                        <a:ea typeface="Calibri"/>
                        <a:cs typeface="Calibri"/>
                        <a:sym typeface="Calibri"/>
                      </a:endParaRPr>
                    </a:p>
                  </a:txBody>
                  <a:tcPr marL="91450" marR="91450" marT="45725" marB="45725">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800" b="1">
                          <a:solidFill>
                            <a:srgbClr val="000000"/>
                          </a:solidFill>
                          <a:latin typeface="Calibri"/>
                          <a:ea typeface="Calibri"/>
                          <a:cs typeface="Calibri"/>
                          <a:sym typeface="Calibri"/>
                        </a:rPr>
                        <a:t>WINTER TRACK </a:t>
                      </a:r>
                      <a:endParaRPr>
                        <a:solidFill>
                          <a:srgbClr val="000000"/>
                        </a:solidFill>
                      </a:endParaRPr>
                    </a:p>
                    <a:p>
                      <a:pPr marL="0" marR="0" lvl="0" indent="0" algn="ctr" rtl="0">
                        <a:spcBef>
                          <a:spcPts val="0"/>
                        </a:spcBef>
                        <a:spcAft>
                          <a:spcPts val="0"/>
                        </a:spcAft>
                        <a:buNone/>
                      </a:pPr>
                      <a:r>
                        <a:rPr lang="en-US" sz="1200" b="1">
                          <a:solidFill>
                            <a:srgbClr val="000000"/>
                          </a:solidFill>
                          <a:latin typeface="Calibri"/>
                          <a:ea typeface="Calibri"/>
                          <a:cs typeface="Calibri"/>
                          <a:sym typeface="Calibri"/>
                        </a:rPr>
                        <a:t>MR. AJDERIAN</a:t>
                      </a:r>
                      <a:endParaRPr sz="1200" b="1">
                        <a:solidFill>
                          <a:srgbClr val="000000"/>
                        </a:solidFill>
                        <a:latin typeface="Calibri"/>
                        <a:ea typeface="Calibri"/>
                        <a:cs typeface="Calibri"/>
                        <a:sym typeface="Calibri"/>
                      </a:endParaRPr>
                    </a:p>
                  </a:txBody>
                  <a:tcPr marL="91450" marR="91450" marT="45725" marB="45725">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800" b="1">
                          <a:solidFill>
                            <a:srgbClr val="000000"/>
                          </a:solidFill>
                          <a:latin typeface="Calibri"/>
                          <a:ea typeface="Calibri"/>
                          <a:cs typeface="Calibri"/>
                          <a:sym typeface="Calibri"/>
                        </a:rPr>
                        <a:t>BOYS TENNIS</a:t>
                      </a:r>
                      <a:endParaRPr>
                        <a:solidFill>
                          <a:srgbClr val="000000"/>
                        </a:solidFill>
                      </a:endParaRPr>
                    </a:p>
                    <a:p>
                      <a:pPr marL="0" marR="0" lvl="0" indent="0" algn="ctr" rtl="0">
                        <a:spcBef>
                          <a:spcPts val="0"/>
                        </a:spcBef>
                        <a:spcAft>
                          <a:spcPts val="0"/>
                        </a:spcAft>
                        <a:buNone/>
                      </a:pPr>
                      <a:r>
                        <a:rPr lang="en-US" sz="1200" b="1">
                          <a:solidFill>
                            <a:srgbClr val="000000"/>
                          </a:solidFill>
                          <a:latin typeface="Calibri"/>
                          <a:ea typeface="Calibri"/>
                          <a:cs typeface="Calibri"/>
                          <a:sym typeface="Calibri"/>
                        </a:rPr>
                        <a:t>MR. WONDERLIN</a:t>
                      </a:r>
                      <a:endParaRPr sz="1200" b="1">
                        <a:solidFill>
                          <a:srgbClr val="000000"/>
                        </a:solidFill>
                        <a:latin typeface="Calibri"/>
                        <a:ea typeface="Calibri"/>
                        <a:cs typeface="Calibri"/>
                        <a:sym typeface="Calibri"/>
                      </a:endParaRPr>
                    </a:p>
                  </a:txBody>
                  <a:tcPr marL="91450" marR="91450" marT="45725" marB="45725">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extLst>
                  <a:ext uri="{0D108BD9-81ED-4DB2-BD59-A6C34878D82A}">
                    <a16:rowId xmlns:a16="http://schemas.microsoft.com/office/drawing/2014/main" val="10006"/>
                  </a:ext>
                </a:extLst>
              </a:tr>
              <a:tr h="603950">
                <a:tc>
                  <a:txBody>
                    <a:bodyPr/>
                    <a:lstStyle/>
                    <a:p>
                      <a:pPr marL="0" marR="0" lvl="0" indent="0" algn="ctr" rtl="0">
                        <a:spcBef>
                          <a:spcPts val="0"/>
                        </a:spcBef>
                        <a:spcAft>
                          <a:spcPts val="0"/>
                        </a:spcAft>
                        <a:buNone/>
                      </a:pPr>
                      <a:r>
                        <a:rPr lang="en-US" sz="1800" b="1">
                          <a:solidFill>
                            <a:srgbClr val="000000"/>
                          </a:solidFill>
                          <a:latin typeface="Calibri"/>
                          <a:ea typeface="Calibri"/>
                          <a:cs typeface="Calibri"/>
                          <a:sym typeface="Calibri"/>
                        </a:rPr>
                        <a:t>BOYS/GIRLS CROSS COUNTRY</a:t>
                      </a:r>
                      <a:endParaRPr>
                        <a:solidFill>
                          <a:srgbClr val="000000"/>
                        </a:solidFill>
                      </a:endParaRPr>
                    </a:p>
                    <a:p>
                      <a:pPr marL="0" marR="0" lvl="0" indent="0" algn="ctr" rtl="0">
                        <a:spcBef>
                          <a:spcPts val="0"/>
                        </a:spcBef>
                        <a:spcAft>
                          <a:spcPts val="0"/>
                        </a:spcAft>
                        <a:buNone/>
                      </a:pPr>
                      <a:r>
                        <a:rPr lang="en-US" sz="1200" b="1">
                          <a:solidFill>
                            <a:srgbClr val="000000"/>
                          </a:solidFill>
                          <a:latin typeface="Calibri"/>
                          <a:ea typeface="Calibri"/>
                          <a:cs typeface="Calibri"/>
                          <a:sym typeface="Calibri"/>
                        </a:rPr>
                        <a:t>MR. WAGNER/MR. KROWICKI</a:t>
                      </a:r>
                      <a:endParaRPr sz="1200" b="1">
                        <a:solidFill>
                          <a:srgbClr val="000000"/>
                        </a:solidFill>
                        <a:latin typeface="Calibri"/>
                        <a:ea typeface="Calibri"/>
                        <a:cs typeface="Calibri"/>
                        <a:sym typeface="Calibri"/>
                      </a:endParaRPr>
                    </a:p>
                  </a:txBody>
                  <a:tcPr marL="91450" marR="91450" marT="45725" marB="45725">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endParaRPr sz="1400" b="1">
                        <a:solidFill>
                          <a:srgbClr val="000000"/>
                        </a:solidFill>
                        <a:latin typeface="Calibri"/>
                        <a:ea typeface="Calibri"/>
                        <a:cs typeface="Calibri"/>
                        <a:sym typeface="Calibri"/>
                      </a:endParaRPr>
                    </a:p>
                  </a:txBody>
                  <a:tcPr marL="91450" marR="91450" marT="45725" marB="45725">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800" b="1">
                          <a:solidFill>
                            <a:srgbClr val="000000"/>
                          </a:solidFill>
                          <a:latin typeface="Calibri"/>
                          <a:ea typeface="Calibri"/>
                          <a:cs typeface="Calibri"/>
                          <a:sym typeface="Calibri"/>
                        </a:rPr>
                        <a:t>BOYS LACROSSE</a:t>
                      </a:r>
                      <a:endParaRPr>
                        <a:solidFill>
                          <a:srgbClr val="000000"/>
                        </a:solidFill>
                      </a:endParaRPr>
                    </a:p>
                    <a:p>
                      <a:pPr marL="0" marR="0" lvl="0" indent="0" algn="ctr" rtl="0">
                        <a:spcBef>
                          <a:spcPts val="0"/>
                        </a:spcBef>
                        <a:spcAft>
                          <a:spcPts val="0"/>
                        </a:spcAft>
                        <a:buNone/>
                      </a:pPr>
                      <a:r>
                        <a:rPr lang="en-US" sz="1200" b="1">
                          <a:solidFill>
                            <a:srgbClr val="000000"/>
                          </a:solidFill>
                          <a:latin typeface="Calibri"/>
                          <a:ea typeface="Calibri"/>
                          <a:cs typeface="Calibri"/>
                          <a:sym typeface="Calibri"/>
                        </a:rPr>
                        <a:t>MR. BLACK</a:t>
                      </a:r>
                      <a:endParaRPr sz="1100" b="1">
                        <a:solidFill>
                          <a:srgbClr val="000000"/>
                        </a:solidFill>
                        <a:latin typeface="Calibri"/>
                        <a:ea typeface="Calibri"/>
                        <a:cs typeface="Calibri"/>
                        <a:sym typeface="Calibri"/>
                      </a:endParaRPr>
                    </a:p>
                  </a:txBody>
                  <a:tcPr marL="91450" marR="91450" marT="45725" marB="45725">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extLst>
                  <a:ext uri="{0D108BD9-81ED-4DB2-BD59-A6C34878D82A}">
                    <a16:rowId xmlns:a16="http://schemas.microsoft.com/office/drawing/2014/main" val="10007"/>
                  </a:ext>
                </a:extLst>
              </a:tr>
              <a:tr h="670675">
                <a:tc>
                  <a:txBody>
                    <a:bodyPr/>
                    <a:lstStyle/>
                    <a:p>
                      <a:pPr marL="0" marR="0" lvl="0" indent="0" algn="ctr" rtl="0">
                        <a:lnSpc>
                          <a:spcPct val="100000"/>
                        </a:lnSpc>
                        <a:spcBef>
                          <a:spcPts val="0"/>
                        </a:spcBef>
                        <a:spcAft>
                          <a:spcPts val="0"/>
                        </a:spcAft>
                        <a:buClr>
                          <a:srgbClr val="000000"/>
                        </a:buClr>
                        <a:buSzPts val="1800"/>
                        <a:buFont typeface="Calibri"/>
                        <a:buNone/>
                      </a:pPr>
                      <a:r>
                        <a:rPr lang="en-US" sz="1800" b="1" i="0" u="none" strike="noStrike" cap="none">
                          <a:solidFill>
                            <a:srgbClr val="000000"/>
                          </a:solidFill>
                          <a:latin typeface="Calibri"/>
                          <a:ea typeface="Calibri"/>
                          <a:cs typeface="Calibri"/>
                          <a:sym typeface="Calibri"/>
                        </a:rPr>
                        <a:t>LIFE SKILLS SOCCER                                          </a:t>
                      </a:r>
                      <a:r>
                        <a:rPr lang="en-US" sz="1200" b="1" i="0" u="none" strike="noStrike" cap="none">
                          <a:solidFill>
                            <a:srgbClr val="000000"/>
                          </a:solidFill>
                          <a:latin typeface="Calibri"/>
                          <a:ea typeface="Calibri"/>
                          <a:cs typeface="Calibri"/>
                          <a:sym typeface="Calibri"/>
                        </a:rPr>
                        <a:t>MRS. MODERSKI &amp; MS. BRADLEY</a:t>
                      </a:r>
                      <a:endParaRPr>
                        <a:solidFill>
                          <a:srgbClr val="000000"/>
                        </a:solidFill>
                      </a:endParaRPr>
                    </a:p>
                  </a:txBody>
                  <a:tcPr marL="91450" marR="91450" marT="45725" marB="45725">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800" b="1">
                          <a:solidFill>
                            <a:srgbClr val="000000"/>
                          </a:solidFill>
                          <a:latin typeface="Calibri"/>
                          <a:ea typeface="Calibri"/>
                          <a:cs typeface="Calibri"/>
                          <a:sym typeface="Calibri"/>
                        </a:rPr>
                        <a:t>LIFE SKILLS FLOOR HOCKEY</a:t>
                      </a:r>
                      <a:endParaRPr>
                        <a:solidFill>
                          <a:srgbClr val="000000"/>
                        </a:solidFill>
                      </a:endParaRPr>
                    </a:p>
                    <a:p>
                      <a:pPr marL="0" marR="0" lvl="0" indent="0" algn="ctr" rtl="0">
                        <a:spcBef>
                          <a:spcPts val="0"/>
                        </a:spcBef>
                        <a:spcAft>
                          <a:spcPts val="0"/>
                        </a:spcAft>
                        <a:buNone/>
                      </a:pPr>
                      <a:r>
                        <a:rPr lang="en-US" sz="1200" b="1">
                          <a:solidFill>
                            <a:srgbClr val="000000"/>
                          </a:solidFill>
                          <a:latin typeface="Calibri"/>
                          <a:ea typeface="Calibri"/>
                          <a:cs typeface="Calibri"/>
                          <a:sym typeface="Calibri"/>
                        </a:rPr>
                        <a:t>MRS. MODERSKI &amp; MS. BRADLEY</a:t>
                      </a:r>
                      <a:endParaRPr sz="1200" b="1">
                        <a:solidFill>
                          <a:srgbClr val="000000"/>
                        </a:solidFill>
                        <a:latin typeface="Calibri"/>
                        <a:ea typeface="Calibri"/>
                        <a:cs typeface="Calibri"/>
                        <a:sym typeface="Calibri"/>
                      </a:endParaRPr>
                    </a:p>
                  </a:txBody>
                  <a:tcPr marL="91450" marR="91450" marT="45725" marB="45725">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800" b="1">
                          <a:solidFill>
                            <a:srgbClr val="000000"/>
                          </a:solidFill>
                          <a:latin typeface="Calibri"/>
                          <a:ea typeface="Calibri"/>
                          <a:cs typeface="Calibri"/>
                          <a:sym typeface="Calibri"/>
                        </a:rPr>
                        <a:t>GIRLS LACROSSE</a:t>
                      </a:r>
                      <a:endParaRPr>
                        <a:solidFill>
                          <a:srgbClr val="000000"/>
                        </a:solidFill>
                      </a:endParaRPr>
                    </a:p>
                    <a:p>
                      <a:pPr marL="0" marR="0" lvl="0" indent="0" algn="ctr" rtl="0">
                        <a:spcBef>
                          <a:spcPts val="0"/>
                        </a:spcBef>
                        <a:spcAft>
                          <a:spcPts val="0"/>
                        </a:spcAft>
                        <a:buNone/>
                      </a:pPr>
                      <a:r>
                        <a:rPr lang="en-US" sz="1200" b="1">
                          <a:solidFill>
                            <a:srgbClr val="000000"/>
                          </a:solidFill>
                          <a:latin typeface="Calibri"/>
                          <a:ea typeface="Calibri"/>
                          <a:cs typeface="Calibri"/>
                          <a:sym typeface="Calibri"/>
                        </a:rPr>
                        <a:t>MS. RHEA</a:t>
                      </a:r>
                      <a:endParaRPr sz="1200" b="1">
                        <a:solidFill>
                          <a:srgbClr val="000000"/>
                        </a:solidFill>
                        <a:latin typeface="Calibri"/>
                        <a:ea typeface="Calibri"/>
                        <a:cs typeface="Calibri"/>
                        <a:sym typeface="Calibri"/>
                      </a:endParaRPr>
                    </a:p>
                  </a:txBody>
                  <a:tcPr marL="91450" marR="91450" marT="45725" marB="45725">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232" name="Shape 232"/>
          <p:cNvSpPr txBox="1">
            <a:spLocks noGrp="1"/>
          </p:cNvSpPr>
          <p:nvPr>
            <p:ph type="title"/>
          </p:nvPr>
        </p:nvSpPr>
        <p:spPr>
          <a:xfrm>
            <a:off x="2160150" y="237850"/>
            <a:ext cx="5030100" cy="1302900"/>
          </a:xfrm>
          <a:prstGeom prst="rect">
            <a:avLst/>
          </a:prstGeom>
          <a:noFill/>
          <a:ln w="9525" cap="flat" cmpd="sng">
            <a:solidFill>
              <a:srgbClr val="0000FF"/>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4400"/>
              <a:buFont typeface="Calibri"/>
              <a:buNone/>
            </a:pPr>
            <a:r>
              <a:rPr lang="en-US" sz="4000" b="1" i="0" u="sng" strike="noStrike" cap="none">
                <a:solidFill>
                  <a:srgbClr val="000000"/>
                </a:solidFill>
                <a:latin typeface="Calibri"/>
                <a:ea typeface="Calibri"/>
                <a:cs typeface="Calibri"/>
                <a:sym typeface="Calibri"/>
              </a:rPr>
              <a:t>HHS Athletics</a:t>
            </a:r>
            <a:r>
              <a:rPr lang="en-US" sz="4400" b="1" i="0" u="sng" strike="noStrike" cap="none">
                <a:solidFill>
                  <a:srgbClr val="000000"/>
                </a:solidFill>
                <a:latin typeface="Calibri"/>
                <a:ea typeface="Calibri"/>
                <a:cs typeface="Calibri"/>
                <a:sym typeface="Calibri"/>
              </a:rPr>
              <a:t/>
            </a:r>
            <a:br>
              <a:rPr lang="en-US" sz="4400" b="1" i="0" u="sng" strike="noStrike" cap="none">
                <a:solidFill>
                  <a:srgbClr val="000000"/>
                </a:solidFill>
                <a:latin typeface="Calibri"/>
                <a:ea typeface="Calibri"/>
                <a:cs typeface="Calibri"/>
                <a:sym typeface="Calibri"/>
              </a:rPr>
            </a:br>
            <a:r>
              <a:rPr lang="en-US" sz="2400" b="1" i="1" u="none" strike="noStrike" cap="none">
                <a:solidFill>
                  <a:srgbClr val="000000"/>
                </a:solidFill>
                <a:latin typeface="Calibri"/>
                <a:ea typeface="Calibri"/>
                <a:cs typeface="Calibri"/>
                <a:sym typeface="Calibri"/>
              </a:rPr>
              <a:t>Athletic Director:  Mr. Frank Torcasio</a:t>
            </a:r>
            <a:br>
              <a:rPr lang="en-US" sz="2400" b="1" i="1" u="none" strike="noStrike" cap="none">
                <a:solidFill>
                  <a:srgbClr val="000000"/>
                </a:solidFill>
                <a:latin typeface="Calibri"/>
                <a:ea typeface="Calibri"/>
                <a:cs typeface="Calibri"/>
                <a:sym typeface="Calibri"/>
              </a:rPr>
            </a:br>
            <a:r>
              <a:rPr lang="en-US" sz="1800" b="1" i="1" u="none" strike="noStrike" cap="none">
                <a:solidFill>
                  <a:srgbClr val="000000"/>
                </a:solidFill>
                <a:latin typeface="Calibri"/>
                <a:ea typeface="Calibri"/>
                <a:cs typeface="Calibri"/>
                <a:sym typeface="Calibri"/>
              </a:rPr>
              <a:t>856-227-4100 x4080</a:t>
            </a:r>
            <a:endParaRPr sz="1400" b="1" i="0" u="sng" strike="noStrike" cap="none">
              <a:solidFill>
                <a:srgbClr val="000000"/>
              </a:solidFill>
              <a:latin typeface="Calibri"/>
              <a:ea typeface="Calibri"/>
              <a:cs typeface="Calibri"/>
              <a:sym typeface="Calibri"/>
            </a:endParaRPr>
          </a:p>
        </p:txBody>
      </p:sp>
      <p:pic>
        <p:nvPicPr>
          <p:cNvPr id="233" name="Shape 233" descr="C:\Documents and Settings\aalessandroni\Local Settings\Temporary Internet Files\Content.IE5\GS0N6WOO\MC900238012[1].wmf"/>
          <p:cNvPicPr preferRelativeResize="0"/>
          <p:nvPr/>
        </p:nvPicPr>
        <p:blipFill rotWithShape="1">
          <a:blip r:embed="rId3">
            <a:alphaModFix/>
          </a:blip>
          <a:srcRect/>
          <a:stretch/>
        </p:blipFill>
        <p:spPr>
          <a:xfrm>
            <a:off x="228600" y="803608"/>
            <a:ext cx="840049" cy="737142"/>
          </a:xfrm>
          <a:prstGeom prst="rect">
            <a:avLst/>
          </a:prstGeom>
          <a:noFill/>
          <a:ln>
            <a:noFill/>
          </a:ln>
        </p:spPr>
      </p:pic>
      <p:pic>
        <p:nvPicPr>
          <p:cNvPr id="234" name="Shape 234" descr="PE00994_"/>
          <p:cNvPicPr preferRelativeResize="0"/>
          <p:nvPr/>
        </p:nvPicPr>
        <p:blipFill rotWithShape="1">
          <a:blip r:embed="rId4">
            <a:alphaModFix/>
          </a:blip>
          <a:srcRect/>
          <a:stretch/>
        </p:blipFill>
        <p:spPr>
          <a:xfrm>
            <a:off x="7359450" y="122249"/>
            <a:ext cx="840041" cy="808451"/>
          </a:xfrm>
          <a:prstGeom prst="rect">
            <a:avLst/>
          </a:prstGeom>
          <a:noFill/>
          <a:ln>
            <a:noFill/>
          </a:ln>
        </p:spPr>
      </p:pic>
      <p:pic>
        <p:nvPicPr>
          <p:cNvPr id="235" name="Shape 235" descr="C:\Documents and Settings\aalessandroni\Local Settings\Temporary Internet Files\Content.IE5\Q3HISFO3\MC900089170[1].wmf"/>
          <p:cNvPicPr preferRelativeResize="0"/>
          <p:nvPr/>
        </p:nvPicPr>
        <p:blipFill rotWithShape="1">
          <a:blip r:embed="rId5">
            <a:alphaModFix/>
          </a:blip>
          <a:srcRect/>
          <a:stretch/>
        </p:blipFill>
        <p:spPr>
          <a:xfrm>
            <a:off x="8199500" y="657800"/>
            <a:ext cx="789575" cy="789575"/>
          </a:xfrm>
          <a:prstGeom prst="rect">
            <a:avLst/>
          </a:prstGeom>
          <a:noFill/>
          <a:ln>
            <a:noFill/>
          </a:ln>
        </p:spPr>
      </p:pic>
      <p:pic>
        <p:nvPicPr>
          <p:cNvPr id="236" name="Shape 236" descr="C:\Program Files\Microsoft Office\MEDIA\CAGCAT10\j0299763.wmf"/>
          <p:cNvPicPr preferRelativeResize="0"/>
          <p:nvPr/>
        </p:nvPicPr>
        <p:blipFill rotWithShape="1">
          <a:blip r:embed="rId6">
            <a:alphaModFix/>
          </a:blip>
          <a:srcRect/>
          <a:stretch/>
        </p:blipFill>
        <p:spPr>
          <a:xfrm>
            <a:off x="1201375" y="122250"/>
            <a:ext cx="789574" cy="80844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228600" y="1409625"/>
            <a:ext cx="8686800" cy="5176800"/>
          </a:xfrm>
          <a:prstGeom prst="rect">
            <a:avLst/>
          </a:prstGeom>
          <a:solidFill>
            <a:srgbClr val="EFEFEF"/>
          </a:solidFill>
          <a:ln w="28575" cap="flat" cmpd="sng">
            <a:solidFill>
              <a:srgbClr val="0000FF"/>
            </a:solidFill>
            <a:prstDash val="solid"/>
            <a:round/>
            <a:headEnd type="none" w="med" len="med"/>
            <a:tailEnd type="none" w="med" len="med"/>
          </a:ln>
        </p:spPr>
        <p:txBody>
          <a:bodyPr spcFirstLastPara="1" wrap="square" lIns="91425" tIns="45700" rIns="91425" bIns="45700" anchor="t" anchorCtr="0">
            <a:noAutofit/>
          </a:bodyPr>
          <a:lstStyle/>
          <a:p>
            <a:pPr marL="274320" marR="0" lvl="0" indent="-274320" algn="l" rtl="0">
              <a:spcBef>
                <a:spcPts val="0"/>
              </a:spcBef>
              <a:spcAft>
                <a:spcPts val="0"/>
              </a:spcAft>
              <a:buClr>
                <a:srgbClr val="000000"/>
              </a:buClr>
              <a:buSzPts val="2800"/>
              <a:buChar char="∗"/>
            </a:pPr>
            <a:r>
              <a:rPr lang="en-US" sz="2800" b="1" i="0" u="sng" strike="noStrike" cap="none">
                <a:solidFill>
                  <a:schemeClr val="dk1"/>
                </a:solidFill>
                <a:latin typeface="Calibri"/>
                <a:ea typeface="Calibri"/>
                <a:cs typeface="Calibri"/>
                <a:sym typeface="Calibri"/>
              </a:rPr>
              <a:t>All incoming freshmen are academically eligible for the 1</a:t>
            </a:r>
            <a:r>
              <a:rPr lang="en-US" sz="2800" b="1" i="0" u="sng" strike="noStrike" cap="none" baseline="30000">
                <a:solidFill>
                  <a:schemeClr val="dk1"/>
                </a:solidFill>
                <a:latin typeface="Calibri"/>
                <a:ea typeface="Calibri"/>
                <a:cs typeface="Calibri"/>
                <a:sym typeface="Calibri"/>
              </a:rPr>
              <a:t>st</a:t>
            </a:r>
            <a:r>
              <a:rPr lang="en-US" sz="2800" b="1" i="0" u="sng" strike="noStrike" cap="none">
                <a:solidFill>
                  <a:schemeClr val="dk1"/>
                </a:solidFill>
                <a:latin typeface="Calibri"/>
                <a:ea typeface="Calibri"/>
                <a:cs typeface="Calibri"/>
                <a:sym typeface="Calibri"/>
              </a:rPr>
              <a:t> semester, which includes BOTH the fall &amp; winter sports seasons.</a:t>
            </a:r>
            <a:endParaRPr sz="2800"/>
          </a:p>
          <a:p>
            <a:pPr marL="274320" marR="0" lvl="0" indent="-299720" algn="l" rtl="0">
              <a:spcBef>
                <a:spcPts val="480"/>
              </a:spcBef>
              <a:spcAft>
                <a:spcPts val="0"/>
              </a:spcAft>
              <a:buClr>
                <a:srgbClr val="000000"/>
              </a:buClr>
              <a:buSzPts val="2800"/>
              <a:buChar char="∗"/>
            </a:pPr>
            <a:r>
              <a:rPr lang="en-US" sz="2800" b="1">
                <a:solidFill>
                  <a:schemeClr val="dk1"/>
                </a:solidFill>
                <a:latin typeface="Calibri"/>
                <a:ea typeface="Calibri"/>
                <a:cs typeface="Calibri"/>
                <a:sym typeface="Calibri"/>
              </a:rPr>
              <a:t>To be </a:t>
            </a:r>
            <a:r>
              <a:rPr lang="en-US" sz="2800" b="1" i="1">
                <a:solidFill>
                  <a:schemeClr val="dk1"/>
                </a:solidFill>
                <a:latin typeface="Calibri"/>
                <a:ea typeface="Calibri"/>
                <a:cs typeface="Calibri"/>
                <a:sym typeface="Calibri"/>
              </a:rPr>
              <a:t>spring</a:t>
            </a:r>
            <a:r>
              <a:rPr lang="en-US" sz="2800" b="1">
                <a:solidFill>
                  <a:schemeClr val="dk1"/>
                </a:solidFill>
                <a:latin typeface="Calibri"/>
                <a:ea typeface="Calibri"/>
                <a:cs typeface="Calibri"/>
                <a:sym typeface="Calibri"/>
              </a:rPr>
              <a:t> eligible, students must earn </a:t>
            </a:r>
            <a:r>
              <a:rPr lang="en-US" sz="2800" b="1" u="sng">
                <a:solidFill>
                  <a:schemeClr val="dk1"/>
                </a:solidFill>
                <a:latin typeface="Calibri"/>
                <a:ea typeface="Calibri"/>
                <a:cs typeface="Calibri"/>
                <a:sym typeface="Calibri"/>
              </a:rPr>
              <a:t>&gt;</a:t>
            </a:r>
            <a:r>
              <a:rPr lang="en-US" sz="2800" b="1">
                <a:solidFill>
                  <a:schemeClr val="dk1"/>
                </a:solidFill>
                <a:latin typeface="Calibri"/>
                <a:ea typeface="Calibri"/>
                <a:cs typeface="Calibri"/>
                <a:sym typeface="Calibri"/>
              </a:rPr>
              <a:t> 15 credits after semester one.   </a:t>
            </a:r>
            <a:r>
              <a:rPr lang="en-US" sz="2800" b="1" i="0" u="none" strike="noStrike" cap="none">
                <a:solidFill>
                  <a:schemeClr val="dk1"/>
                </a:solidFill>
                <a:latin typeface="Calibri"/>
                <a:ea typeface="Calibri"/>
                <a:cs typeface="Calibri"/>
                <a:sym typeface="Calibri"/>
              </a:rPr>
              <a:t>All students must pass at least 30 credits by September to be eligible for the </a:t>
            </a:r>
            <a:r>
              <a:rPr lang="en-US" sz="2800" b="1">
                <a:solidFill>
                  <a:schemeClr val="dk1"/>
                </a:solidFill>
                <a:latin typeface="Calibri"/>
                <a:ea typeface="Calibri"/>
                <a:cs typeface="Calibri"/>
                <a:sym typeface="Calibri"/>
              </a:rPr>
              <a:t>following</a:t>
            </a:r>
            <a:r>
              <a:rPr lang="en-US" sz="2800" b="1" i="0" u="none" strike="noStrike" cap="none">
                <a:solidFill>
                  <a:schemeClr val="dk1"/>
                </a:solidFill>
                <a:latin typeface="Calibri"/>
                <a:ea typeface="Calibri"/>
                <a:cs typeface="Calibri"/>
                <a:sym typeface="Calibri"/>
              </a:rPr>
              <a:t> fall &amp; winter seasons.  </a:t>
            </a:r>
            <a:endParaRPr sz="2800"/>
          </a:p>
          <a:p>
            <a:pPr marL="274320" marR="0" lvl="0" indent="-299720" algn="l" rtl="0">
              <a:spcBef>
                <a:spcPts val="480"/>
              </a:spcBef>
              <a:spcAft>
                <a:spcPts val="1600"/>
              </a:spcAft>
              <a:buClr>
                <a:srgbClr val="000000"/>
              </a:buClr>
              <a:buSzPts val="2800"/>
              <a:buChar char="∗"/>
            </a:pPr>
            <a:r>
              <a:rPr lang="en-US" sz="2800" b="1" i="0" u="none" strike="noStrike" cap="none">
                <a:solidFill>
                  <a:schemeClr val="dk1"/>
                </a:solidFill>
                <a:latin typeface="Calibri"/>
                <a:ea typeface="Calibri"/>
                <a:cs typeface="Calibri"/>
                <a:sym typeface="Calibri"/>
              </a:rPr>
              <a:t>All students must turn in a parent permission card as well as have a physical examination by either the school doctor or their family doctor.</a:t>
            </a:r>
            <a:endParaRPr sz="2800" b="1" i="0" u="none" strike="noStrike" cap="none">
              <a:solidFill>
                <a:schemeClr val="dk1"/>
              </a:solidFill>
              <a:latin typeface="Calibri"/>
              <a:ea typeface="Calibri"/>
              <a:cs typeface="Calibri"/>
              <a:sym typeface="Calibri"/>
            </a:endParaRPr>
          </a:p>
        </p:txBody>
      </p:sp>
      <p:sp>
        <p:nvSpPr>
          <p:cNvPr id="242" name="Shape 242"/>
          <p:cNvSpPr txBox="1">
            <a:spLocks noGrp="1"/>
          </p:cNvSpPr>
          <p:nvPr>
            <p:ph type="title"/>
          </p:nvPr>
        </p:nvSpPr>
        <p:spPr>
          <a:xfrm>
            <a:off x="1850975" y="338325"/>
            <a:ext cx="5660700" cy="816600"/>
          </a:xfrm>
          <a:prstGeom prst="rect">
            <a:avLst/>
          </a:prstGeom>
          <a:noFill/>
          <a:ln w="9525" cap="flat" cmpd="sng">
            <a:solidFill>
              <a:srgbClr val="0000FF"/>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alibri"/>
              <a:buNone/>
            </a:pPr>
            <a:r>
              <a:rPr lang="en-US" sz="4400" b="1" i="0" u="sng" strike="noStrike" cap="none">
                <a:solidFill>
                  <a:srgbClr val="000000"/>
                </a:solidFill>
                <a:latin typeface="Calibri"/>
                <a:ea typeface="Calibri"/>
                <a:cs typeface="Calibri"/>
                <a:sym typeface="Calibri"/>
              </a:rPr>
              <a:t>ACADEMIC ELIGIBILITY</a:t>
            </a:r>
            <a:endParaRPr sz="4400" b="0" i="0" u="none" strike="noStrike" cap="none">
              <a:solidFill>
                <a:srgbClr val="000000"/>
              </a:solidFill>
              <a:latin typeface="Calibri"/>
              <a:ea typeface="Calibri"/>
              <a:cs typeface="Calibri"/>
              <a:sym typeface="Calibri"/>
            </a:endParaRPr>
          </a:p>
        </p:txBody>
      </p:sp>
      <p:pic>
        <p:nvPicPr>
          <p:cNvPr id="243" name="Shape 243" descr="BS00554_"/>
          <p:cNvPicPr preferRelativeResize="0"/>
          <p:nvPr/>
        </p:nvPicPr>
        <p:blipFill rotWithShape="1">
          <a:blip r:embed="rId3">
            <a:alphaModFix/>
          </a:blip>
          <a:srcRect/>
          <a:stretch/>
        </p:blipFill>
        <p:spPr>
          <a:xfrm>
            <a:off x="342750" y="400276"/>
            <a:ext cx="1072050" cy="816600"/>
          </a:xfrm>
          <a:prstGeom prst="rect">
            <a:avLst/>
          </a:prstGeom>
          <a:noFill/>
          <a:ln>
            <a:noFill/>
          </a:ln>
        </p:spPr>
      </p:pic>
      <p:pic>
        <p:nvPicPr>
          <p:cNvPr id="244" name="Shape 244" descr="BS00554_"/>
          <p:cNvPicPr preferRelativeResize="0"/>
          <p:nvPr/>
        </p:nvPicPr>
        <p:blipFill rotWithShape="1">
          <a:blip r:embed="rId3">
            <a:alphaModFix/>
          </a:blip>
          <a:srcRect/>
          <a:stretch/>
        </p:blipFill>
        <p:spPr>
          <a:xfrm>
            <a:off x="7917500" y="400274"/>
            <a:ext cx="1072050" cy="8166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228600" y="1707825"/>
            <a:ext cx="8686800" cy="4997700"/>
          </a:xfrm>
          <a:prstGeom prst="rect">
            <a:avLst/>
          </a:prstGeom>
          <a:solidFill>
            <a:srgbClr val="EFEFEF"/>
          </a:solidFill>
          <a:ln w="28575" cap="flat" cmpd="sng">
            <a:solidFill>
              <a:srgbClr val="0000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2400"/>
              <a:buFont typeface="Noto Sans Symbols"/>
              <a:buNone/>
            </a:pPr>
            <a:r>
              <a:rPr lang="en-US" sz="2400" b="1" i="0" u="none" strike="noStrike" cap="none">
                <a:solidFill>
                  <a:schemeClr val="dk1"/>
                </a:solidFill>
                <a:latin typeface="Calibri"/>
                <a:ea typeface="Calibri"/>
                <a:cs typeface="Calibri"/>
                <a:sym typeface="Calibri"/>
              </a:rPr>
              <a:t>FAMILY ID:</a:t>
            </a:r>
            <a:endParaRPr sz="24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accent1"/>
              </a:buClr>
              <a:buSzPts val="2400"/>
              <a:buFont typeface="Noto Sans Symbols"/>
              <a:buNone/>
            </a:pPr>
            <a:r>
              <a:rPr lang="en-US" sz="3000" b="1" i="0" u="none" strike="noStrike" cap="none">
                <a:solidFill>
                  <a:schemeClr val="dk1"/>
                </a:solidFill>
                <a:latin typeface="Calibri"/>
                <a:ea typeface="Calibri"/>
                <a:cs typeface="Calibri"/>
                <a:sym typeface="Calibri"/>
              </a:rPr>
              <a:t>All</a:t>
            </a:r>
            <a:r>
              <a:rPr lang="en-US" sz="3000" i="0" u="none" strike="noStrike" cap="none">
                <a:solidFill>
                  <a:schemeClr val="dk1"/>
                </a:solidFill>
                <a:latin typeface="Calibri"/>
                <a:ea typeface="Calibri"/>
                <a:cs typeface="Calibri"/>
                <a:sym typeface="Calibri"/>
              </a:rPr>
              <a:t> forms are to be completed on Family ID except for the Physical form and Health History form.  The website is </a:t>
            </a:r>
            <a:r>
              <a:rPr lang="en-US" sz="3000" b="1" i="0" u="sng" strike="noStrike" cap="none">
                <a:solidFill>
                  <a:schemeClr val="hlink"/>
                </a:solidFill>
                <a:latin typeface="Calibri"/>
                <a:ea typeface="Calibri"/>
                <a:cs typeface="Calibri"/>
                <a:sym typeface="Calibri"/>
                <a:hlinkClick r:id="rId3"/>
              </a:rPr>
              <a:t>www.familyID.com</a:t>
            </a:r>
            <a:r>
              <a:rPr lang="en-US" sz="3000" i="0" u="none" strike="noStrike" cap="none">
                <a:solidFill>
                  <a:schemeClr val="dk1"/>
                </a:solidFill>
                <a:latin typeface="Calibri"/>
                <a:ea typeface="Calibri"/>
                <a:cs typeface="Calibri"/>
                <a:sym typeface="Calibri"/>
              </a:rPr>
              <a:t>  Once you have a familyID login, your information will be there from one season to the next.  All you have to do is sign in and update any information that may have changed. </a:t>
            </a:r>
            <a:r>
              <a:rPr lang="en-US" sz="3000" b="0" i="0" u="none" strike="noStrike" cap="none">
                <a:solidFill>
                  <a:schemeClr val="dk1"/>
                </a:solidFill>
                <a:latin typeface="Candara"/>
                <a:ea typeface="Candara"/>
                <a:cs typeface="Candara"/>
                <a:sym typeface="Candara"/>
              </a:rPr>
              <a:t> </a:t>
            </a:r>
            <a:endParaRPr sz="3000" b="0" i="0" u="none" strike="noStrike" cap="none">
              <a:solidFill>
                <a:schemeClr val="dk1"/>
              </a:solidFill>
              <a:latin typeface="Candara"/>
              <a:ea typeface="Candara"/>
              <a:cs typeface="Candara"/>
              <a:sym typeface="Candara"/>
            </a:endParaRPr>
          </a:p>
          <a:p>
            <a:pPr marL="0" marR="0" lvl="0" indent="0" algn="ctr" rtl="0">
              <a:spcBef>
                <a:spcPts val="480"/>
              </a:spcBef>
              <a:spcAft>
                <a:spcPts val="0"/>
              </a:spcAft>
              <a:buClr>
                <a:schemeClr val="accent1"/>
              </a:buClr>
              <a:buSzPts val="2400"/>
              <a:buFont typeface="Noto Sans Symbols"/>
              <a:buNone/>
            </a:pPr>
            <a:endParaRPr sz="1800" b="1">
              <a:solidFill>
                <a:schemeClr val="dk1"/>
              </a:solidFill>
            </a:endParaRPr>
          </a:p>
          <a:p>
            <a:pPr marL="0" marR="0" lvl="0" indent="0" algn="ctr" rtl="0">
              <a:spcBef>
                <a:spcPts val="480"/>
              </a:spcBef>
              <a:spcAft>
                <a:spcPts val="0"/>
              </a:spcAft>
              <a:buClr>
                <a:schemeClr val="accent1"/>
              </a:buClr>
              <a:buSzPts val="2400"/>
              <a:buFont typeface="Noto Sans Symbols"/>
              <a:buNone/>
            </a:pPr>
            <a:r>
              <a:rPr lang="en-US" b="1" i="0" u="none" strike="noStrike" cap="none">
                <a:solidFill>
                  <a:schemeClr val="dk1"/>
                </a:solidFill>
                <a:latin typeface="Candara"/>
                <a:ea typeface="Candara"/>
                <a:cs typeface="Candara"/>
                <a:sym typeface="Candara"/>
              </a:rPr>
              <a:t>*When done filling in all information, please make sure to hit the “green” submit button*</a:t>
            </a:r>
            <a:endParaRPr b="0" i="0" u="none" strike="noStrike" cap="none">
              <a:solidFill>
                <a:schemeClr val="dk1"/>
              </a:solidFill>
              <a:latin typeface="Candara"/>
              <a:ea typeface="Candara"/>
              <a:cs typeface="Candara"/>
              <a:sym typeface="Candara"/>
            </a:endParaRPr>
          </a:p>
          <a:p>
            <a:pPr marL="0" marR="0" lvl="0" indent="0" algn="l" rtl="0">
              <a:spcBef>
                <a:spcPts val="480"/>
              </a:spcBef>
              <a:spcAft>
                <a:spcPts val="1600"/>
              </a:spcAft>
              <a:buClr>
                <a:schemeClr val="accent1"/>
              </a:buClr>
              <a:buSzPts val="2400"/>
              <a:buFont typeface="Noto Sans Symbols"/>
              <a:buNone/>
            </a:pPr>
            <a:endParaRPr sz="2400" b="0" i="0" u="none" strike="noStrike" cap="none">
              <a:solidFill>
                <a:schemeClr val="dk2"/>
              </a:solidFill>
              <a:latin typeface="Candara"/>
              <a:ea typeface="Candara"/>
              <a:cs typeface="Candara"/>
              <a:sym typeface="Candara"/>
            </a:endParaRPr>
          </a:p>
        </p:txBody>
      </p:sp>
      <p:sp>
        <p:nvSpPr>
          <p:cNvPr id="250" name="Shape 250"/>
          <p:cNvSpPr txBox="1">
            <a:spLocks noGrp="1"/>
          </p:cNvSpPr>
          <p:nvPr>
            <p:ph type="title"/>
          </p:nvPr>
        </p:nvSpPr>
        <p:spPr>
          <a:xfrm>
            <a:off x="1614425" y="338325"/>
            <a:ext cx="6129000" cy="1252800"/>
          </a:xfrm>
          <a:prstGeom prst="rect">
            <a:avLst/>
          </a:prstGeom>
          <a:noFill/>
          <a:ln w="9525" cap="flat" cmpd="sng">
            <a:solidFill>
              <a:srgbClr val="0000FF"/>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3240"/>
              <a:buFont typeface="Calibri"/>
              <a:buNone/>
            </a:pPr>
            <a:r>
              <a:rPr lang="en-US" sz="2800" b="1" i="0" u="sng" strike="noStrike" cap="none">
                <a:solidFill>
                  <a:srgbClr val="000000"/>
                </a:solidFill>
                <a:latin typeface="Calibri"/>
                <a:ea typeface="Calibri"/>
                <a:cs typeface="Calibri"/>
                <a:sym typeface="Calibri"/>
              </a:rPr>
              <a:t>Athletic Transition from 8</a:t>
            </a:r>
            <a:r>
              <a:rPr lang="en-US" sz="2800" b="1" i="0" u="sng" strike="noStrike" cap="none" baseline="30000">
                <a:solidFill>
                  <a:srgbClr val="000000"/>
                </a:solidFill>
                <a:latin typeface="Calibri"/>
                <a:ea typeface="Calibri"/>
                <a:cs typeface="Calibri"/>
                <a:sym typeface="Calibri"/>
              </a:rPr>
              <a:t>th</a:t>
            </a:r>
            <a:r>
              <a:rPr lang="en-US" sz="2800" b="1" i="0" u="sng" strike="noStrike" cap="none">
                <a:solidFill>
                  <a:srgbClr val="000000"/>
                </a:solidFill>
                <a:latin typeface="Calibri"/>
                <a:ea typeface="Calibri"/>
                <a:cs typeface="Calibri"/>
                <a:sym typeface="Calibri"/>
              </a:rPr>
              <a:t> to 9</a:t>
            </a:r>
            <a:r>
              <a:rPr lang="en-US" sz="2800" b="1" i="0" u="sng" strike="noStrike" cap="none" baseline="30000">
                <a:solidFill>
                  <a:srgbClr val="000000"/>
                </a:solidFill>
                <a:latin typeface="Calibri"/>
                <a:ea typeface="Calibri"/>
                <a:cs typeface="Calibri"/>
                <a:sym typeface="Calibri"/>
              </a:rPr>
              <a:t>th</a:t>
            </a:r>
            <a:r>
              <a:rPr lang="en-US" sz="2800" b="1" i="0" u="sng" strike="noStrike" cap="none">
                <a:solidFill>
                  <a:srgbClr val="000000"/>
                </a:solidFill>
                <a:latin typeface="Calibri"/>
                <a:ea typeface="Calibri"/>
                <a:cs typeface="Calibri"/>
                <a:sym typeface="Calibri"/>
              </a:rPr>
              <a:t> Grade</a:t>
            </a:r>
            <a:r>
              <a:rPr lang="en-US" sz="3240" b="1" i="0" u="sng" strike="noStrike" cap="none">
                <a:solidFill>
                  <a:srgbClr val="000000"/>
                </a:solidFill>
                <a:latin typeface="Calibri"/>
                <a:ea typeface="Calibri"/>
                <a:cs typeface="Calibri"/>
                <a:sym typeface="Calibri"/>
              </a:rPr>
              <a:t/>
            </a:r>
            <a:br>
              <a:rPr lang="en-US" sz="3240" b="1" i="0" u="sng" strike="noStrike" cap="none">
                <a:solidFill>
                  <a:srgbClr val="000000"/>
                </a:solidFill>
                <a:latin typeface="Calibri"/>
                <a:ea typeface="Calibri"/>
                <a:cs typeface="Calibri"/>
                <a:sym typeface="Calibri"/>
              </a:rPr>
            </a:br>
            <a:r>
              <a:rPr lang="en-US" sz="2430" b="1" i="1" u="none" strike="noStrike" cap="none">
                <a:solidFill>
                  <a:srgbClr val="000000"/>
                </a:solidFill>
                <a:latin typeface="Calibri"/>
                <a:ea typeface="Calibri"/>
                <a:cs typeface="Calibri"/>
                <a:sym typeface="Calibri"/>
              </a:rPr>
              <a:t>Athletic Director:  Mr. Frank Torcasio</a:t>
            </a:r>
            <a:br>
              <a:rPr lang="en-US" sz="2430" b="1" i="1" u="none" strike="noStrike" cap="none">
                <a:solidFill>
                  <a:srgbClr val="000000"/>
                </a:solidFill>
                <a:latin typeface="Calibri"/>
                <a:ea typeface="Calibri"/>
                <a:cs typeface="Calibri"/>
                <a:sym typeface="Calibri"/>
              </a:rPr>
            </a:br>
            <a:r>
              <a:rPr lang="en-US" sz="1979" b="1" i="1" u="none" strike="noStrike" cap="none">
                <a:solidFill>
                  <a:srgbClr val="000000"/>
                </a:solidFill>
                <a:latin typeface="Calibri"/>
                <a:ea typeface="Calibri"/>
                <a:cs typeface="Calibri"/>
                <a:sym typeface="Calibri"/>
              </a:rPr>
              <a:t>856-227-4100 x4080</a:t>
            </a:r>
            <a:endParaRPr sz="2430" b="1" i="0" u="sng" strike="noStrike" cap="none">
              <a:solidFill>
                <a:srgbClr val="000000"/>
              </a:solidFill>
              <a:latin typeface="Calibri"/>
              <a:ea typeface="Calibri"/>
              <a:cs typeface="Calibri"/>
              <a:sym typeface="Calibri"/>
            </a:endParaRPr>
          </a:p>
        </p:txBody>
      </p:sp>
      <p:pic>
        <p:nvPicPr>
          <p:cNvPr id="251" name="Shape 251"/>
          <p:cNvPicPr preferRelativeResize="0"/>
          <p:nvPr/>
        </p:nvPicPr>
        <p:blipFill rotWithShape="1">
          <a:blip r:embed="rId4">
            <a:alphaModFix/>
          </a:blip>
          <a:srcRect/>
          <a:stretch/>
        </p:blipFill>
        <p:spPr>
          <a:xfrm flipH="1">
            <a:off x="309650" y="338325"/>
            <a:ext cx="967816" cy="1018200"/>
          </a:xfrm>
          <a:prstGeom prst="rect">
            <a:avLst/>
          </a:prstGeom>
          <a:noFill/>
          <a:ln>
            <a:noFill/>
          </a:ln>
        </p:spPr>
      </p:pic>
      <p:pic>
        <p:nvPicPr>
          <p:cNvPr id="252" name="Shape 252"/>
          <p:cNvPicPr preferRelativeResize="0"/>
          <p:nvPr/>
        </p:nvPicPr>
        <p:blipFill rotWithShape="1">
          <a:blip r:embed="rId4">
            <a:alphaModFix/>
          </a:blip>
          <a:srcRect/>
          <a:stretch/>
        </p:blipFill>
        <p:spPr>
          <a:xfrm>
            <a:off x="7962031" y="338328"/>
            <a:ext cx="953368" cy="10182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228600" y="1641125"/>
            <a:ext cx="8697600" cy="5070000"/>
          </a:xfrm>
          <a:prstGeom prst="rect">
            <a:avLst/>
          </a:prstGeom>
          <a:solidFill>
            <a:srgbClr val="EFEFEF"/>
          </a:solidFill>
          <a:ln w="28575" cap="flat" cmpd="sng">
            <a:solidFill>
              <a:srgbClr val="0000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2220"/>
              <a:buFont typeface="Noto Sans Symbols"/>
              <a:buNone/>
            </a:pPr>
            <a:r>
              <a:rPr lang="en-US" sz="2220" b="1" i="0" u="none" strike="noStrike" cap="none">
                <a:solidFill>
                  <a:schemeClr val="dk1"/>
                </a:solidFill>
                <a:latin typeface="Candara"/>
                <a:ea typeface="Candara"/>
                <a:cs typeface="Candara"/>
                <a:sym typeface="Candara"/>
              </a:rPr>
              <a:t>PHYSICAL FORMS:</a:t>
            </a:r>
            <a:endParaRPr sz="2220" b="0" i="0" u="none" strike="noStrike" cap="none">
              <a:solidFill>
                <a:schemeClr val="dk1"/>
              </a:solidFill>
              <a:latin typeface="Candara"/>
              <a:ea typeface="Candara"/>
              <a:cs typeface="Candara"/>
              <a:sym typeface="Candara"/>
            </a:endParaRPr>
          </a:p>
          <a:p>
            <a:pPr marL="274320" marR="0" lvl="0" indent="-274320" algn="l" rtl="0">
              <a:lnSpc>
                <a:spcPct val="90000"/>
              </a:lnSpc>
              <a:spcBef>
                <a:spcPts val="444"/>
              </a:spcBef>
              <a:spcAft>
                <a:spcPts val="0"/>
              </a:spcAft>
              <a:buClr>
                <a:srgbClr val="000000"/>
              </a:buClr>
              <a:buSzPts val="2220"/>
              <a:buChar char="∗"/>
            </a:pPr>
            <a:r>
              <a:rPr lang="en-US" sz="2220" b="0" i="0" u="none" strike="noStrike" cap="none">
                <a:solidFill>
                  <a:schemeClr val="dk1"/>
                </a:solidFill>
                <a:latin typeface="Candara"/>
                <a:ea typeface="Candara"/>
                <a:cs typeface="Candara"/>
                <a:sym typeface="Candara"/>
              </a:rPr>
              <a:t>Can be found on our website as well as on the FamilyID website.  They are good for 365 days</a:t>
            </a:r>
            <a:endParaRPr/>
          </a:p>
          <a:p>
            <a:pPr marL="274320" marR="0" lvl="0" indent="-274320" algn="l" rtl="0">
              <a:lnSpc>
                <a:spcPct val="90000"/>
              </a:lnSpc>
              <a:spcBef>
                <a:spcPts val="444"/>
              </a:spcBef>
              <a:spcAft>
                <a:spcPts val="0"/>
              </a:spcAft>
              <a:buClr>
                <a:srgbClr val="000000"/>
              </a:buClr>
              <a:buSzPts val="2220"/>
              <a:buChar char="∗"/>
            </a:pPr>
            <a:r>
              <a:rPr lang="en-US" sz="2220" b="0" i="0" u="none" strike="noStrike" cap="none">
                <a:solidFill>
                  <a:schemeClr val="dk1"/>
                </a:solidFill>
                <a:latin typeface="Candara"/>
                <a:ea typeface="Candara"/>
                <a:cs typeface="Candara"/>
                <a:sym typeface="Candara"/>
              </a:rPr>
              <a:t>If the physical form expiration date is after the first official practice, they are still eligible.</a:t>
            </a:r>
            <a:endParaRPr/>
          </a:p>
          <a:p>
            <a:pPr marL="274320" marR="0" lvl="0" indent="-274320" algn="l" rtl="0">
              <a:lnSpc>
                <a:spcPct val="90000"/>
              </a:lnSpc>
              <a:spcBef>
                <a:spcPts val="444"/>
              </a:spcBef>
              <a:spcAft>
                <a:spcPts val="0"/>
              </a:spcAft>
              <a:buClr>
                <a:srgbClr val="000000"/>
              </a:buClr>
              <a:buSzPts val="2220"/>
              <a:buChar char="∗"/>
            </a:pPr>
            <a:r>
              <a:rPr lang="en-US" sz="2220" b="0" i="0" u="none" strike="noStrike" cap="none">
                <a:solidFill>
                  <a:schemeClr val="dk1"/>
                </a:solidFill>
                <a:latin typeface="Candara"/>
                <a:ea typeface="Candara"/>
                <a:cs typeface="Candara"/>
                <a:sym typeface="Candara"/>
              </a:rPr>
              <a:t>A new physical must be completed ASAP and handed in to the nurse.</a:t>
            </a:r>
            <a:endParaRPr/>
          </a:p>
          <a:p>
            <a:pPr marL="274320" marR="0" lvl="0" indent="-274320" algn="l" rtl="0">
              <a:lnSpc>
                <a:spcPct val="90000"/>
              </a:lnSpc>
              <a:spcBef>
                <a:spcPts val="444"/>
              </a:spcBef>
              <a:spcAft>
                <a:spcPts val="0"/>
              </a:spcAft>
              <a:buClr>
                <a:srgbClr val="000000"/>
              </a:buClr>
              <a:buSzPts val="2220"/>
              <a:buChar char="∗"/>
            </a:pPr>
            <a:r>
              <a:rPr lang="en-US" sz="2220" b="0" i="0" u="none" strike="noStrike" cap="none">
                <a:solidFill>
                  <a:schemeClr val="dk1"/>
                </a:solidFill>
                <a:latin typeface="Candara"/>
                <a:ea typeface="Candara"/>
                <a:cs typeface="Candara"/>
                <a:sym typeface="Candara"/>
              </a:rPr>
              <a:t>All physical packets need to be COMPLETED and turned into the NURSE by the following dates to ensure the ability to participate on the first day of practice. Any missing signatures or papers will be considered incomplete and could delay your ability to participate.  NO EXCEPTIONS!</a:t>
            </a:r>
            <a:endParaRPr/>
          </a:p>
          <a:p>
            <a:pPr marL="274320" marR="0" lvl="0" indent="-274320" algn="l" rtl="0">
              <a:lnSpc>
                <a:spcPct val="90000"/>
              </a:lnSpc>
              <a:spcBef>
                <a:spcPts val="444"/>
              </a:spcBef>
              <a:spcAft>
                <a:spcPts val="0"/>
              </a:spcAft>
              <a:buClr>
                <a:srgbClr val="000000"/>
              </a:buClr>
              <a:buSzPts val="2220"/>
              <a:buChar char="∗"/>
            </a:pPr>
            <a:r>
              <a:rPr lang="en-US" sz="2220" b="1" i="0" u="sng" strike="noStrike" cap="none">
                <a:solidFill>
                  <a:schemeClr val="dk1"/>
                </a:solidFill>
                <a:latin typeface="Candara"/>
                <a:ea typeface="Candara"/>
                <a:cs typeface="Candara"/>
                <a:sym typeface="Candara"/>
              </a:rPr>
              <a:t>ALL physicals must be cleared by the District Doctor. </a:t>
            </a:r>
            <a:endParaRPr/>
          </a:p>
          <a:p>
            <a:pPr marL="0" marR="0" lvl="0" indent="0" algn="l" rtl="0">
              <a:lnSpc>
                <a:spcPct val="90000"/>
              </a:lnSpc>
              <a:spcBef>
                <a:spcPts val="444"/>
              </a:spcBef>
              <a:spcAft>
                <a:spcPts val="0"/>
              </a:spcAft>
              <a:buClr>
                <a:schemeClr val="accent1"/>
              </a:buClr>
              <a:buSzPts val="2220"/>
              <a:buFont typeface="Noto Sans Symbols"/>
              <a:buNone/>
            </a:pPr>
            <a:endParaRPr sz="900" b="0" i="0" u="none" strike="noStrike" cap="none">
              <a:solidFill>
                <a:schemeClr val="dk1"/>
              </a:solidFill>
              <a:latin typeface="Candara"/>
              <a:ea typeface="Candara"/>
              <a:cs typeface="Candara"/>
              <a:sym typeface="Candara"/>
            </a:endParaRPr>
          </a:p>
          <a:p>
            <a:pPr marL="274320" marR="0" lvl="0" indent="-274320" algn="l" rtl="0">
              <a:lnSpc>
                <a:spcPct val="90000"/>
              </a:lnSpc>
              <a:spcBef>
                <a:spcPts val="444"/>
              </a:spcBef>
              <a:spcAft>
                <a:spcPts val="0"/>
              </a:spcAft>
              <a:buClr>
                <a:srgbClr val="000000"/>
              </a:buClr>
              <a:buSzPts val="2220"/>
              <a:buChar char="∗"/>
            </a:pPr>
            <a:r>
              <a:rPr lang="en-US" sz="2220" b="1" i="0" u="none" strike="noStrike" cap="none">
                <a:solidFill>
                  <a:schemeClr val="dk1"/>
                </a:solidFill>
                <a:latin typeface="Candara"/>
                <a:ea typeface="Candara"/>
                <a:cs typeface="Candara"/>
                <a:sym typeface="Candara"/>
              </a:rPr>
              <a:t>Parent-Student Athletic Handbook can be found in Family ID</a:t>
            </a:r>
            <a:endParaRPr sz="2220" b="0" i="0" u="none" strike="noStrike" cap="none">
              <a:solidFill>
                <a:schemeClr val="dk1"/>
              </a:solidFill>
              <a:latin typeface="Candara"/>
              <a:ea typeface="Candara"/>
              <a:cs typeface="Candara"/>
              <a:sym typeface="Candara"/>
            </a:endParaRPr>
          </a:p>
          <a:p>
            <a:pPr marL="0" marR="0" lvl="0" indent="0" algn="l" rtl="0">
              <a:lnSpc>
                <a:spcPct val="90000"/>
              </a:lnSpc>
              <a:spcBef>
                <a:spcPts val="444"/>
              </a:spcBef>
              <a:spcAft>
                <a:spcPts val="1600"/>
              </a:spcAft>
              <a:buClr>
                <a:schemeClr val="accent1"/>
              </a:buClr>
              <a:buSzPts val="2220"/>
              <a:buFont typeface="Noto Sans Symbols"/>
              <a:buNone/>
            </a:pPr>
            <a:endParaRPr sz="2220" b="0" i="0" u="none" strike="noStrike" cap="none">
              <a:solidFill>
                <a:schemeClr val="dk2"/>
              </a:solidFill>
              <a:latin typeface="Candara"/>
              <a:ea typeface="Candara"/>
              <a:cs typeface="Candara"/>
              <a:sym typeface="Candara"/>
            </a:endParaRPr>
          </a:p>
        </p:txBody>
      </p:sp>
      <p:sp>
        <p:nvSpPr>
          <p:cNvPr id="258" name="Shape 258"/>
          <p:cNvSpPr txBox="1">
            <a:spLocks noGrp="1"/>
          </p:cNvSpPr>
          <p:nvPr>
            <p:ph type="title"/>
          </p:nvPr>
        </p:nvSpPr>
        <p:spPr>
          <a:xfrm>
            <a:off x="1515288" y="221025"/>
            <a:ext cx="6231000" cy="1252800"/>
          </a:xfrm>
          <a:prstGeom prst="rect">
            <a:avLst/>
          </a:prstGeom>
          <a:noFill/>
          <a:ln w="9525" cap="flat" cmpd="sng">
            <a:solidFill>
              <a:srgbClr val="0000FF"/>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3240"/>
              <a:buFont typeface="Calibri"/>
              <a:buNone/>
            </a:pPr>
            <a:r>
              <a:rPr lang="en-US" sz="2800" b="1" i="0" u="sng" strike="noStrike" cap="none">
                <a:solidFill>
                  <a:srgbClr val="434343"/>
                </a:solidFill>
                <a:latin typeface="Calibri"/>
                <a:ea typeface="Calibri"/>
                <a:cs typeface="Calibri"/>
                <a:sym typeface="Calibri"/>
              </a:rPr>
              <a:t>Athletic Transition from 8</a:t>
            </a:r>
            <a:r>
              <a:rPr lang="en-US" sz="2800" b="1" i="0" u="sng" strike="noStrike" cap="none" baseline="30000">
                <a:solidFill>
                  <a:srgbClr val="434343"/>
                </a:solidFill>
                <a:latin typeface="Calibri"/>
                <a:ea typeface="Calibri"/>
                <a:cs typeface="Calibri"/>
                <a:sym typeface="Calibri"/>
              </a:rPr>
              <a:t>th</a:t>
            </a:r>
            <a:r>
              <a:rPr lang="en-US" sz="2800" b="1" i="0" u="sng" strike="noStrike" cap="none">
                <a:solidFill>
                  <a:srgbClr val="434343"/>
                </a:solidFill>
                <a:latin typeface="Calibri"/>
                <a:ea typeface="Calibri"/>
                <a:cs typeface="Calibri"/>
                <a:sym typeface="Calibri"/>
              </a:rPr>
              <a:t> to 9</a:t>
            </a:r>
            <a:r>
              <a:rPr lang="en-US" sz="2800" b="1" i="0" u="sng" strike="noStrike" cap="none" baseline="30000">
                <a:solidFill>
                  <a:srgbClr val="434343"/>
                </a:solidFill>
                <a:latin typeface="Calibri"/>
                <a:ea typeface="Calibri"/>
                <a:cs typeface="Calibri"/>
                <a:sym typeface="Calibri"/>
              </a:rPr>
              <a:t>th</a:t>
            </a:r>
            <a:r>
              <a:rPr lang="en-US" sz="2800" b="1" i="0" u="sng" strike="noStrike" cap="none">
                <a:solidFill>
                  <a:srgbClr val="434343"/>
                </a:solidFill>
                <a:latin typeface="Calibri"/>
                <a:ea typeface="Calibri"/>
                <a:cs typeface="Calibri"/>
                <a:sym typeface="Calibri"/>
              </a:rPr>
              <a:t> Grade</a:t>
            </a:r>
            <a:br>
              <a:rPr lang="en-US" sz="2800" b="1" i="0" u="sng" strike="noStrike" cap="none">
                <a:solidFill>
                  <a:srgbClr val="434343"/>
                </a:solidFill>
                <a:latin typeface="Calibri"/>
                <a:ea typeface="Calibri"/>
                <a:cs typeface="Calibri"/>
                <a:sym typeface="Calibri"/>
              </a:rPr>
            </a:br>
            <a:r>
              <a:rPr lang="en-US" sz="2430" b="1" i="1" u="none" strike="noStrike" cap="none">
                <a:solidFill>
                  <a:srgbClr val="434343"/>
                </a:solidFill>
                <a:latin typeface="Calibri"/>
                <a:ea typeface="Calibri"/>
                <a:cs typeface="Calibri"/>
                <a:sym typeface="Calibri"/>
              </a:rPr>
              <a:t>Athletic Director:  Mr. Frank Torcasio</a:t>
            </a:r>
            <a:br>
              <a:rPr lang="en-US" sz="2430" b="1" i="1" u="none" strike="noStrike" cap="none">
                <a:solidFill>
                  <a:srgbClr val="434343"/>
                </a:solidFill>
                <a:latin typeface="Calibri"/>
                <a:ea typeface="Calibri"/>
                <a:cs typeface="Calibri"/>
                <a:sym typeface="Calibri"/>
              </a:rPr>
            </a:br>
            <a:r>
              <a:rPr lang="en-US" sz="1979" b="1" i="1" u="none" strike="noStrike" cap="none">
                <a:solidFill>
                  <a:srgbClr val="434343"/>
                </a:solidFill>
                <a:latin typeface="Calibri"/>
                <a:ea typeface="Calibri"/>
                <a:cs typeface="Calibri"/>
                <a:sym typeface="Calibri"/>
              </a:rPr>
              <a:t>856-227-4100 x4080</a:t>
            </a:r>
            <a:endParaRPr sz="2430" b="1" i="0" u="sng" strike="noStrike" cap="none">
              <a:solidFill>
                <a:srgbClr val="434343"/>
              </a:solidFill>
              <a:latin typeface="Calibri"/>
              <a:ea typeface="Calibri"/>
              <a:cs typeface="Calibri"/>
              <a:sym typeface="Calibri"/>
            </a:endParaRPr>
          </a:p>
        </p:txBody>
      </p:sp>
      <p:pic>
        <p:nvPicPr>
          <p:cNvPr id="259" name="Shape 259"/>
          <p:cNvPicPr preferRelativeResize="0"/>
          <p:nvPr/>
        </p:nvPicPr>
        <p:blipFill rotWithShape="1">
          <a:blip r:embed="rId3">
            <a:alphaModFix/>
          </a:blip>
          <a:srcRect/>
          <a:stretch/>
        </p:blipFill>
        <p:spPr>
          <a:xfrm flipH="1">
            <a:off x="415975" y="338325"/>
            <a:ext cx="967816" cy="1018200"/>
          </a:xfrm>
          <a:prstGeom prst="rect">
            <a:avLst/>
          </a:prstGeom>
          <a:noFill/>
          <a:ln>
            <a:noFill/>
          </a:ln>
        </p:spPr>
      </p:pic>
      <p:pic>
        <p:nvPicPr>
          <p:cNvPr id="260" name="Shape 260"/>
          <p:cNvPicPr preferRelativeResize="0"/>
          <p:nvPr/>
        </p:nvPicPr>
        <p:blipFill rotWithShape="1">
          <a:blip r:embed="rId3">
            <a:alphaModFix/>
          </a:blip>
          <a:srcRect/>
          <a:stretch/>
        </p:blipFill>
        <p:spPr>
          <a:xfrm>
            <a:off x="7877806" y="338328"/>
            <a:ext cx="953368" cy="10182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body" idx="1"/>
          </p:nvPr>
        </p:nvSpPr>
        <p:spPr>
          <a:xfrm>
            <a:off x="281825" y="1668150"/>
            <a:ext cx="8686800" cy="4944300"/>
          </a:xfrm>
          <a:prstGeom prst="rect">
            <a:avLst/>
          </a:prstGeom>
          <a:solidFill>
            <a:srgbClr val="EFEFEF"/>
          </a:solidFill>
          <a:ln w="28575" cap="flat" cmpd="sng">
            <a:solidFill>
              <a:srgbClr val="0000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2400"/>
              <a:buFont typeface="Noto Sans Symbols"/>
              <a:buNone/>
            </a:pPr>
            <a:r>
              <a:rPr lang="en-US" sz="2400" b="1" i="0" u="none" strike="noStrike" cap="none">
                <a:solidFill>
                  <a:schemeClr val="dk1"/>
                </a:solidFill>
                <a:latin typeface="Candara"/>
                <a:ea typeface="Candara"/>
                <a:cs typeface="Candara"/>
                <a:sym typeface="Candara"/>
              </a:rPr>
              <a:t>ImPact Testing:  </a:t>
            </a:r>
            <a:endParaRPr sz="2400" b="0" i="0" u="none" strike="noStrike" cap="none">
              <a:solidFill>
                <a:schemeClr val="dk1"/>
              </a:solidFill>
              <a:latin typeface="Candara"/>
              <a:ea typeface="Candara"/>
              <a:cs typeface="Candara"/>
              <a:sym typeface="Candara"/>
            </a:endParaRPr>
          </a:p>
          <a:p>
            <a:pPr marL="274320" marR="0" lvl="0" indent="-274320" algn="l" rtl="0">
              <a:spcBef>
                <a:spcPts val="480"/>
              </a:spcBef>
              <a:spcAft>
                <a:spcPts val="0"/>
              </a:spcAft>
              <a:buClr>
                <a:srgbClr val="000000"/>
              </a:buClr>
              <a:buSzPts val="2400"/>
              <a:buChar char="∗"/>
            </a:pPr>
            <a:r>
              <a:rPr lang="en-US" sz="2400" b="0" i="0" u="none" strike="noStrike" cap="none">
                <a:solidFill>
                  <a:schemeClr val="dk1"/>
                </a:solidFill>
                <a:latin typeface="Candara"/>
                <a:ea typeface="Candara"/>
                <a:cs typeface="Candara"/>
                <a:sym typeface="Candara"/>
              </a:rPr>
              <a:t>Gives a “baseline” for Athletic Trainers and/or Doctors when a student-athlete sustains a concussion.  This is done every two years.</a:t>
            </a:r>
            <a:endParaRPr/>
          </a:p>
          <a:p>
            <a:pPr marL="274320" marR="0" lvl="0" indent="-274320" algn="l" rtl="0">
              <a:spcBef>
                <a:spcPts val="480"/>
              </a:spcBef>
              <a:spcAft>
                <a:spcPts val="0"/>
              </a:spcAft>
              <a:buClr>
                <a:srgbClr val="000000"/>
              </a:buClr>
              <a:buSzPts val="2400"/>
              <a:buChar char="∗"/>
            </a:pPr>
            <a:r>
              <a:rPr lang="en-US" sz="2400" b="1" i="0" u="none" strike="noStrike" cap="none">
                <a:solidFill>
                  <a:schemeClr val="dk1"/>
                </a:solidFill>
              </a:rPr>
              <a:t>Info @ impacttest.com</a:t>
            </a:r>
            <a:endParaRPr b="1"/>
          </a:p>
          <a:p>
            <a:pPr marL="274320" marR="0" lvl="0" indent="-274320" algn="l" rtl="0">
              <a:spcBef>
                <a:spcPts val="480"/>
              </a:spcBef>
              <a:spcAft>
                <a:spcPts val="0"/>
              </a:spcAft>
              <a:buClr>
                <a:srgbClr val="000000"/>
              </a:buClr>
              <a:buSzPts val="2400"/>
              <a:buChar char="∗"/>
            </a:pPr>
            <a:r>
              <a:rPr lang="en-US" sz="2400" b="1" i="0" u="none" strike="noStrike" cap="none">
                <a:solidFill>
                  <a:schemeClr val="dk1"/>
                </a:solidFill>
              </a:rPr>
              <a:t>Take test @ impacttestonline.com/schools</a:t>
            </a:r>
            <a:endParaRPr sz="2400" b="1" i="0" u="none" strike="noStrike" cap="none">
              <a:solidFill>
                <a:schemeClr val="dk1"/>
              </a:solidFill>
            </a:endParaRPr>
          </a:p>
          <a:p>
            <a:pPr marL="0" marR="0" lvl="0" indent="0" algn="l" rtl="0">
              <a:spcBef>
                <a:spcPts val="480"/>
              </a:spcBef>
              <a:spcAft>
                <a:spcPts val="0"/>
              </a:spcAft>
              <a:buNone/>
            </a:pPr>
            <a:r>
              <a:rPr lang="en-US">
                <a:solidFill>
                  <a:schemeClr val="dk1"/>
                </a:solidFill>
              </a:rPr>
              <a:t>--------------------------------------------------------------------------------------------------------------</a:t>
            </a:r>
            <a:endParaRPr>
              <a:solidFill>
                <a:schemeClr val="dk1"/>
              </a:solidFill>
            </a:endParaRPr>
          </a:p>
          <a:p>
            <a:pPr marL="274320" marR="0" lvl="0" indent="-274320" algn="l" rtl="0">
              <a:spcBef>
                <a:spcPts val="480"/>
              </a:spcBef>
              <a:spcAft>
                <a:spcPts val="0"/>
              </a:spcAft>
              <a:buClr>
                <a:srgbClr val="000000"/>
              </a:buClr>
              <a:buSzPts val="2400"/>
              <a:buChar char="∗"/>
            </a:pPr>
            <a:r>
              <a:rPr lang="en-US" sz="2400" b="1" i="0" u="none" strike="noStrike" cap="none">
                <a:solidFill>
                  <a:schemeClr val="dk1"/>
                </a:solidFill>
              </a:rPr>
              <a:t>Highland Customer ID Code: </a:t>
            </a:r>
            <a:r>
              <a:rPr lang="en-US" sz="2400" b="1" i="0" u="none" strike="noStrike" cap="none">
                <a:solidFill>
                  <a:schemeClr val="dk1"/>
                </a:solidFill>
                <a:latin typeface="Candara"/>
                <a:ea typeface="Candara"/>
                <a:cs typeface="Candara"/>
                <a:sym typeface="Candara"/>
              </a:rPr>
              <a:t>ADDB273F4E</a:t>
            </a:r>
            <a:endParaRPr sz="2400" b="0" i="0" u="none" strike="noStrike" cap="none">
              <a:solidFill>
                <a:schemeClr val="dk1"/>
              </a:solidFill>
              <a:latin typeface="Candara"/>
              <a:ea typeface="Candara"/>
              <a:cs typeface="Candara"/>
              <a:sym typeface="Candara"/>
            </a:endParaRPr>
          </a:p>
          <a:p>
            <a:pPr marL="274320" marR="0" lvl="0" indent="-274320" algn="l" rtl="0">
              <a:spcBef>
                <a:spcPts val="480"/>
              </a:spcBef>
              <a:spcAft>
                <a:spcPts val="0"/>
              </a:spcAft>
              <a:buClr>
                <a:srgbClr val="000000"/>
              </a:buClr>
              <a:buSzPts val="2400"/>
              <a:buChar char="∗"/>
            </a:pPr>
            <a:r>
              <a:rPr lang="en-US" sz="2400" b="0" i="1" u="none" strike="noStrike" cap="none">
                <a:solidFill>
                  <a:srgbClr val="FF0000"/>
                </a:solidFill>
                <a:latin typeface="Candara"/>
                <a:ea typeface="Candara"/>
                <a:cs typeface="Candara"/>
                <a:sym typeface="Candara"/>
              </a:rPr>
              <a:t>Triton Customer ID Code:  44907883D4</a:t>
            </a:r>
            <a:endParaRPr/>
          </a:p>
          <a:p>
            <a:pPr marL="274320" marR="0" lvl="0" indent="-274320" algn="l" rtl="0">
              <a:spcBef>
                <a:spcPts val="480"/>
              </a:spcBef>
              <a:spcAft>
                <a:spcPts val="0"/>
              </a:spcAft>
              <a:buClr>
                <a:srgbClr val="000000"/>
              </a:buClr>
              <a:buSzPts val="2400"/>
              <a:buChar char="∗"/>
            </a:pPr>
            <a:r>
              <a:rPr lang="en-US" sz="2400" b="0" i="1" u="none" strike="noStrike" cap="none">
                <a:solidFill>
                  <a:srgbClr val="0000FF"/>
                </a:solidFill>
                <a:latin typeface="Candara"/>
                <a:ea typeface="Candara"/>
                <a:cs typeface="Candara"/>
                <a:sym typeface="Candara"/>
              </a:rPr>
              <a:t>Timber Creek Customer Code:  542D7DC4DA</a:t>
            </a:r>
            <a:endParaRPr>
              <a:solidFill>
                <a:srgbClr val="0000FF"/>
              </a:solidFill>
            </a:endParaRPr>
          </a:p>
          <a:p>
            <a:pPr marL="0" marR="0" lvl="0" indent="0" algn="l" rtl="0">
              <a:spcBef>
                <a:spcPts val="480"/>
              </a:spcBef>
              <a:spcAft>
                <a:spcPts val="1600"/>
              </a:spcAft>
              <a:buClr>
                <a:schemeClr val="accent1"/>
              </a:buClr>
              <a:buSzPts val="2400"/>
              <a:buFont typeface="Noto Sans Symbols"/>
              <a:buNone/>
            </a:pPr>
            <a:endParaRPr sz="2400" b="0" i="0" u="none" strike="noStrike" cap="none">
              <a:solidFill>
                <a:schemeClr val="dk2"/>
              </a:solidFill>
              <a:latin typeface="Candara"/>
              <a:ea typeface="Candara"/>
              <a:cs typeface="Candara"/>
              <a:sym typeface="Candara"/>
            </a:endParaRPr>
          </a:p>
        </p:txBody>
      </p:sp>
      <p:sp>
        <p:nvSpPr>
          <p:cNvPr id="266" name="Shape 266"/>
          <p:cNvSpPr txBox="1">
            <a:spLocks noGrp="1"/>
          </p:cNvSpPr>
          <p:nvPr>
            <p:ph type="title"/>
          </p:nvPr>
        </p:nvSpPr>
        <p:spPr>
          <a:xfrm>
            <a:off x="1498625" y="338325"/>
            <a:ext cx="6253200" cy="1196100"/>
          </a:xfrm>
          <a:prstGeom prst="rect">
            <a:avLst/>
          </a:prstGeom>
          <a:noFill/>
          <a:ln w="9525" cap="flat" cmpd="sng">
            <a:solidFill>
              <a:srgbClr val="0000FF"/>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3240"/>
              <a:buFont typeface="Calibri"/>
              <a:buNone/>
            </a:pPr>
            <a:r>
              <a:rPr lang="en-US" sz="2800" b="1" i="0" u="sng" strike="noStrike" cap="none">
                <a:solidFill>
                  <a:srgbClr val="000000"/>
                </a:solidFill>
                <a:latin typeface="Calibri"/>
                <a:ea typeface="Calibri"/>
                <a:cs typeface="Calibri"/>
                <a:sym typeface="Calibri"/>
              </a:rPr>
              <a:t>Athletic Transition from 8</a:t>
            </a:r>
            <a:r>
              <a:rPr lang="en-US" sz="2800" b="1" i="0" u="sng" strike="noStrike" cap="none" baseline="30000">
                <a:solidFill>
                  <a:srgbClr val="000000"/>
                </a:solidFill>
                <a:latin typeface="Calibri"/>
                <a:ea typeface="Calibri"/>
                <a:cs typeface="Calibri"/>
                <a:sym typeface="Calibri"/>
              </a:rPr>
              <a:t>th</a:t>
            </a:r>
            <a:r>
              <a:rPr lang="en-US" sz="2800" b="1" i="0" u="sng" strike="noStrike" cap="none">
                <a:solidFill>
                  <a:srgbClr val="000000"/>
                </a:solidFill>
                <a:latin typeface="Calibri"/>
                <a:ea typeface="Calibri"/>
                <a:cs typeface="Calibri"/>
                <a:sym typeface="Calibri"/>
              </a:rPr>
              <a:t> to 9</a:t>
            </a:r>
            <a:r>
              <a:rPr lang="en-US" sz="2800" b="1" i="0" u="sng" strike="noStrike" cap="none" baseline="30000">
                <a:solidFill>
                  <a:srgbClr val="000000"/>
                </a:solidFill>
                <a:latin typeface="Calibri"/>
                <a:ea typeface="Calibri"/>
                <a:cs typeface="Calibri"/>
                <a:sym typeface="Calibri"/>
              </a:rPr>
              <a:t>th</a:t>
            </a:r>
            <a:r>
              <a:rPr lang="en-US" sz="2800" b="1" i="0" u="sng" strike="noStrike" cap="none">
                <a:solidFill>
                  <a:srgbClr val="000000"/>
                </a:solidFill>
                <a:latin typeface="Calibri"/>
                <a:ea typeface="Calibri"/>
                <a:cs typeface="Calibri"/>
                <a:sym typeface="Calibri"/>
              </a:rPr>
              <a:t> Grade</a:t>
            </a:r>
            <a:r>
              <a:rPr lang="en-US" sz="3240" b="1" i="0" u="sng" strike="noStrike" cap="none">
                <a:solidFill>
                  <a:srgbClr val="000000"/>
                </a:solidFill>
                <a:latin typeface="Calibri"/>
                <a:ea typeface="Calibri"/>
                <a:cs typeface="Calibri"/>
                <a:sym typeface="Calibri"/>
              </a:rPr>
              <a:t/>
            </a:r>
            <a:br>
              <a:rPr lang="en-US" sz="3240" b="1" i="0" u="sng" strike="noStrike" cap="none">
                <a:solidFill>
                  <a:srgbClr val="000000"/>
                </a:solidFill>
                <a:latin typeface="Calibri"/>
                <a:ea typeface="Calibri"/>
                <a:cs typeface="Calibri"/>
                <a:sym typeface="Calibri"/>
              </a:rPr>
            </a:br>
            <a:r>
              <a:rPr lang="en-US" sz="2430" b="1" i="1" u="none" strike="noStrike" cap="none">
                <a:solidFill>
                  <a:srgbClr val="000000"/>
                </a:solidFill>
                <a:latin typeface="Calibri"/>
                <a:ea typeface="Calibri"/>
                <a:cs typeface="Calibri"/>
                <a:sym typeface="Calibri"/>
              </a:rPr>
              <a:t>Athletic Director:  Mr. Frank Torcasio</a:t>
            </a:r>
            <a:br>
              <a:rPr lang="en-US" sz="2430" b="1" i="1" u="none" strike="noStrike" cap="none">
                <a:solidFill>
                  <a:srgbClr val="000000"/>
                </a:solidFill>
                <a:latin typeface="Calibri"/>
                <a:ea typeface="Calibri"/>
                <a:cs typeface="Calibri"/>
                <a:sym typeface="Calibri"/>
              </a:rPr>
            </a:br>
            <a:r>
              <a:rPr lang="en-US" sz="1979" b="1" i="1" u="none" strike="noStrike" cap="none">
                <a:solidFill>
                  <a:srgbClr val="000000"/>
                </a:solidFill>
                <a:latin typeface="Calibri"/>
                <a:ea typeface="Calibri"/>
                <a:cs typeface="Calibri"/>
                <a:sym typeface="Calibri"/>
              </a:rPr>
              <a:t>856-227-4100 x4080</a:t>
            </a:r>
            <a:endParaRPr sz="2430" b="1" i="0" u="sng" strike="noStrike" cap="none">
              <a:solidFill>
                <a:srgbClr val="000000"/>
              </a:solidFill>
              <a:latin typeface="Calibri"/>
              <a:ea typeface="Calibri"/>
              <a:cs typeface="Calibri"/>
              <a:sym typeface="Calibri"/>
            </a:endParaRPr>
          </a:p>
        </p:txBody>
      </p:sp>
      <p:pic>
        <p:nvPicPr>
          <p:cNvPr id="267" name="Shape 267"/>
          <p:cNvPicPr preferRelativeResize="0"/>
          <p:nvPr/>
        </p:nvPicPr>
        <p:blipFill rotWithShape="1">
          <a:blip r:embed="rId3">
            <a:alphaModFix/>
          </a:blip>
          <a:srcRect/>
          <a:stretch/>
        </p:blipFill>
        <p:spPr>
          <a:xfrm flipH="1">
            <a:off x="415975" y="338325"/>
            <a:ext cx="922625" cy="970647"/>
          </a:xfrm>
          <a:prstGeom prst="rect">
            <a:avLst/>
          </a:prstGeom>
          <a:noFill/>
          <a:ln>
            <a:noFill/>
          </a:ln>
        </p:spPr>
      </p:pic>
      <p:pic>
        <p:nvPicPr>
          <p:cNvPr id="268" name="Shape 268"/>
          <p:cNvPicPr preferRelativeResize="0"/>
          <p:nvPr/>
        </p:nvPicPr>
        <p:blipFill rotWithShape="1">
          <a:blip r:embed="rId3">
            <a:alphaModFix/>
          </a:blip>
          <a:srcRect/>
          <a:stretch/>
        </p:blipFill>
        <p:spPr>
          <a:xfrm>
            <a:off x="7889450" y="391700"/>
            <a:ext cx="922625" cy="98535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body" idx="1"/>
          </p:nvPr>
        </p:nvSpPr>
        <p:spPr>
          <a:xfrm>
            <a:off x="493575" y="1121325"/>
            <a:ext cx="8272200" cy="5443800"/>
          </a:xfrm>
          <a:prstGeom prst="rect">
            <a:avLst/>
          </a:prstGeom>
          <a:solidFill>
            <a:srgbClr val="EFEFEF"/>
          </a:solidFill>
          <a:ln w="28575" cap="flat" cmpd="sng">
            <a:solidFill>
              <a:srgbClr val="0000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ctr" rtl="0">
              <a:spcBef>
                <a:spcPts val="0"/>
              </a:spcBef>
              <a:spcAft>
                <a:spcPts val="0"/>
              </a:spcAft>
              <a:buClr>
                <a:schemeClr val="accent1"/>
              </a:buClr>
              <a:buSzPts val="4000"/>
              <a:buFont typeface="Noto Sans Symbols"/>
              <a:buNone/>
            </a:pPr>
            <a:r>
              <a:rPr lang="en-US" sz="4000" b="1" i="0" u="sng" strike="noStrike" cap="none">
                <a:solidFill>
                  <a:schemeClr val="dk1"/>
                </a:solidFill>
                <a:latin typeface="Calibri"/>
                <a:ea typeface="Calibri"/>
                <a:cs typeface="Calibri"/>
                <a:sym typeface="Calibri"/>
              </a:rPr>
              <a:t>Colleges, Careers, About Me</a:t>
            </a:r>
            <a:endParaRPr/>
          </a:p>
          <a:p>
            <a:pPr marL="274320" marR="0" lvl="0" indent="-274320" algn="l" rtl="0">
              <a:spcBef>
                <a:spcPts val="480"/>
              </a:spcBef>
              <a:spcAft>
                <a:spcPts val="0"/>
              </a:spcAft>
              <a:buClr>
                <a:srgbClr val="000000"/>
              </a:buClr>
              <a:buSzPts val="2400"/>
              <a:buChar char="∗"/>
            </a:pPr>
            <a:r>
              <a:rPr lang="en-US" sz="2400" b="1" i="1" u="none" strike="noStrike" cap="none">
                <a:solidFill>
                  <a:schemeClr val="dk1"/>
                </a:solidFill>
                <a:latin typeface="Calibri"/>
                <a:ea typeface="Calibri"/>
                <a:cs typeface="Calibri"/>
                <a:sym typeface="Calibri"/>
              </a:rPr>
              <a:t>Naviance</a:t>
            </a:r>
            <a:r>
              <a:rPr lang="en-US" sz="2400" b="1" i="0" u="none" strike="noStrike" cap="none">
                <a:solidFill>
                  <a:schemeClr val="dk1"/>
                </a:solidFill>
                <a:latin typeface="Calibri"/>
                <a:ea typeface="Calibri"/>
                <a:cs typeface="Calibri"/>
                <a:sym typeface="Calibri"/>
              </a:rPr>
              <a:t> is a comprehensive, easy-to use-website that you and your parents can use to help in making decisions about courses, colleges, and careers. </a:t>
            </a:r>
            <a:r>
              <a:rPr lang="en-US" sz="2400" b="1" i="1" u="none" strike="noStrike" cap="none">
                <a:solidFill>
                  <a:schemeClr val="dk1"/>
                </a:solidFill>
                <a:latin typeface="Calibri"/>
                <a:ea typeface="Calibri"/>
                <a:cs typeface="Calibri"/>
                <a:sym typeface="Calibri"/>
              </a:rPr>
              <a:t>Naviance</a:t>
            </a:r>
            <a:r>
              <a:rPr lang="en-US" sz="2400" b="1" i="0" u="none" strike="noStrike" cap="none">
                <a:solidFill>
                  <a:schemeClr val="dk1"/>
                </a:solidFill>
                <a:latin typeface="Calibri"/>
                <a:ea typeface="Calibri"/>
                <a:cs typeface="Calibri"/>
                <a:sym typeface="Calibri"/>
              </a:rPr>
              <a:t> is accessible from </a:t>
            </a:r>
            <a:r>
              <a:rPr lang="en-US" sz="2400" b="1" i="0" u="sng" strike="noStrike" cap="none">
                <a:solidFill>
                  <a:schemeClr val="dk1"/>
                </a:solidFill>
                <a:latin typeface="Calibri"/>
                <a:ea typeface="Calibri"/>
                <a:cs typeface="Calibri"/>
                <a:sym typeface="Calibri"/>
              </a:rPr>
              <a:t>any</a:t>
            </a:r>
            <a:r>
              <a:rPr lang="en-US" sz="2400" b="1" i="0" u="none" strike="noStrike" cap="none">
                <a:solidFill>
                  <a:schemeClr val="dk1"/>
                </a:solidFill>
                <a:latin typeface="Calibri"/>
                <a:ea typeface="Calibri"/>
                <a:cs typeface="Calibri"/>
                <a:sym typeface="Calibri"/>
              </a:rPr>
              <a:t> computer, inside and outside of school, with an internet connection</a:t>
            </a:r>
            <a:endParaRPr/>
          </a:p>
          <a:p>
            <a:pPr marL="0" marR="0" lvl="0" indent="0" algn="l" rtl="0">
              <a:spcBef>
                <a:spcPts val="360"/>
              </a:spcBef>
              <a:spcAft>
                <a:spcPts val="0"/>
              </a:spcAft>
              <a:buClr>
                <a:schemeClr val="accent1"/>
              </a:buClr>
              <a:buSzPts val="1800"/>
              <a:buFont typeface="Noto Sans Symbols"/>
              <a:buNone/>
            </a:pPr>
            <a:endParaRPr sz="1200" b="1">
              <a:solidFill>
                <a:schemeClr val="dk1"/>
              </a:solidFill>
              <a:latin typeface="Calibri"/>
              <a:ea typeface="Calibri"/>
              <a:cs typeface="Calibri"/>
              <a:sym typeface="Calibri"/>
            </a:endParaRPr>
          </a:p>
          <a:p>
            <a:pPr marL="274320" marR="0" lvl="0" indent="-274320" algn="l" rtl="0">
              <a:spcBef>
                <a:spcPts val="480"/>
              </a:spcBef>
              <a:spcAft>
                <a:spcPts val="1600"/>
              </a:spcAft>
              <a:buClr>
                <a:srgbClr val="000000"/>
              </a:buClr>
              <a:buSzPts val="2400"/>
              <a:buChar char="∗"/>
            </a:pPr>
            <a:r>
              <a:rPr lang="en-US" sz="2400" b="1" i="0" u="none" strike="noStrike" cap="none">
                <a:solidFill>
                  <a:schemeClr val="dk1"/>
                </a:solidFill>
                <a:latin typeface="Calibri"/>
                <a:ea typeface="Calibri"/>
                <a:cs typeface="Calibri"/>
                <a:sym typeface="Calibri"/>
              </a:rPr>
              <a:t>Just go to the Highland’s Home Page, click on the Counseling Tab, and then </a:t>
            </a:r>
            <a:r>
              <a:rPr lang="en-US" sz="2400" b="1" i="1" u="none" strike="noStrike" cap="none">
                <a:solidFill>
                  <a:schemeClr val="dk1"/>
                </a:solidFill>
                <a:latin typeface="Calibri"/>
                <a:ea typeface="Calibri"/>
                <a:cs typeface="Calibri"/>
                <a:sym typeface="Calibri"/>
              </a:rPr>
              <a:t>Naviance</a:t>
            </a:r>
            <a:r>
              <a:rPr lang="en-US" sz="2400" b="1" i="0" u="none" strike="noStrike" cap="none">
                <a:solidFill>
                  <a:schemeClr val="dk1"/>
                </a:solidFill>
                <a:latin typeface="Calibri"/>
                <a:ea typeface="Calibri"/>
                <a:cs typeface="Calibri"/>
                <a:sym typeface="Calibri"/>
              </a:rPr>
              <a:t>.   All students are provided with a password in 9</a:t>
            </a:r>
            <a:r>
              <a:rPr lang="en-US" sz="2400" b="1" i="0" u="none" strike="noStrike" cap="none" baseline="30000">
                <a:solidFill>
                  <a:schemeClr val="dk1"/>
                </a:solidFill>
                <a:latin typeface="Calibri"/>
                <a:ea typeface="Calibri"/>
                <a:cs typeface="Calibri"/>
                <a:sym typeface="Calibri"/>
              </a:rPr>
              <a:t>th</a:t>
            </a:r>
            <a:r>
              <a:rPr lang="en-US" sz="2400" b="1" i="0" u="none" strike="noStrike" cap="none">
                <a:solidFill>
                  <a:schemeClr val="dk1"/>
                </a:solidFill>
                <a:latin typeface="Calibri"/>
                <a:ea typeface="Calibri"/>
                <a:cs typeface="Calibri"/>
                <a:sym typeface="Calibri"/>
              </a:rPr>
              <a:t> grade.  Both parents and students may access many of the features without a password by visiting as a </a:t>
            </a:r>
            <a:r>
              <a:rPr lang="en-US" sz="2400" b="1" i="1" u="none" strike="noStrike" cap="none">
                <a:solidFill>
                  <a:schemeClr val="dk1"/>
                </a:solidFill>
                <a:latin typeface="Calibri"/>
                <a:ea typeface="Calibri"/>
                <a:cs typeface="Calibri"/>
                <a:sym typeface="Calibri"/>
              </a:rPr>
              <a:t>guest</a:t>
            </a:r>
            <a:r>
              <a:rPr lang="en-US" sz="2400" b="1" i="0" u="none" strike="noStrike" cap="none">
                <a:solidFill>
                  <a:schemeClr val="dk1"/>
                </a:solidFill>
                <a:latin typeface="Calibri"/>
                <a:ea typeface="Calibri"/>
                <a:cs typeface="Calibri"/>
                <a:sym typeface="Calibri"/>
              </a:rPr>
              <a:t>. </a:t>
            </a:r>
            <a:r>
              <a:rPr lang="en-US" sz="2400" b="1" i="0" u="none" strike="noStrike" cap="none">
                <a:solidFill>
                  <a:schemeClr val="dk2"/>
                </a:solidFill>
                <a:latin typeface="Calibri"/>
                <a:ea typeface="Calibri"/>
                <a:cs typeface="Calibri"/>
                <a:sym typeface="Calibri"/>
              </a:rPr>
              <a:t>	</a:t>
            </a:r>
            <a:endParaRPr/>
          </a:p>
        </p:txBody>
      </p:sp>
      <p:pic>
        <p:nvPicPr>
          <p:cNvPr id="274" name="Shape 274"/>
          <p:cNvPicPr preferRelativeResize="0"/>
          <p:nvPr/>
        </p:nvPicPr>
        <p:blipFill rotWithShape="1">
          <a:blip r:embed="rId3">
            <a:alphaModFix/>
          </a:blip>
          <a:srcRect/>
          <a:stretch/>
        </p:blipFill>
        <p:spPr>
          <a:xfrm>
            <a:off x="1915375" y="239850"/>
            <a:ext cx="5313250" cy="701125"/>
          </a:xfrm>
          <a:prstGeom prst="rect">
            <a:avLst/>
          </a:prstGeom>
          <a:noFill/>
          <a:ln w="9525" cap="flat" cmpd="sng">
            <a:solidFill>
              <a:srgbClr val="0000FF"/>
            </a:solidFill>
            <a:prstDash val="solid"/>
            <a:round/>
            <a:headEnd type="none" w="med" len="med"/>
            <a:tailEnd type="none" w="med" len="me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body" idx="1"/>
          </p:nvPr>
        </p:nvSpPr>
        <p:spPr>
          <a:xfrm>
            <a:off x="369150" y="1617575"/>
            <a:ext cx="8405700" cy="5026800"/>
          </a:xfrm>
          <a:prstGeom prst="rect">
            <a:avLst/>
          </a:prstGeom>
          <a:solidFill>
            <a:srgbClr val="EFEFEF"/>
          </a:solidFill>
          <a:ln w="28575" cap="flat" cmpd="sng">
            <a:solidFill>
              <a:srgbClr val="0000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2220"/>
              <a:buFont typeface="Noto Sans Symbols"/>
              <a:buNone/>
            </a:pPr>
            <a:r>
              <a:rPr lang="en-US" sz="2220" b="1" i="0" u="sng" strike="noStrike" cap="none">
                <a:solidFill>
                  <a:schemeClr val="dk1"/>
                </a:solidFill>
                <a:latin typeface="Calibri"/>
                <a:ea typeface="Calibri"/>
                <a:cs typeface="Calibri"/>
                <a:sym typeface="Calibri"/>
              </a:rPr>
              <a:t>You may join any or all class groups:  </a:t>
            </a:r>
            <a:endParaRPr sz="2220" b="0" i="0" u="none" strike="noStrike" cap="none">
              <a:solidFill>
                <a:schemeClr val="dk1"/>
              </a:solidFill>
              <a:latin typeface="Calibri"/>
              <a:ea typeface="Calibri"/>
              <a:cs typeface="Calibri"/>
              <a:sym typeface="Calibri"/>
            </a:endParaRPr>
          </a:p>
          <a:p>
            <a:pPr marL="576263" marR="0" lvl="1" indent="-284163" algn="l" rtl="0">
              <a:spcBef>
                <a:spcPts val="388"/>
              </a:spcBef>
              <a:spcAft>
                <a:spcPts val="0"/>
              </a:spcAft>
              <a:buClr>
                <a:schemeClr val="accent1"/>
              </a:buClr>
              <a:buSzPts val="1942"/>
              <a:buFont typeface="Noto Sans Symbols"/>
              <a:buChar char="∗"/>
            </a:pPr>
            <a:r>
              <a:rPr lang="en-US" sz="1942" b="1" i="1" u="none" strike="noStrike" cap="none">
                <a:solidFill>
                  <a:schemeClr val="dk1"/>
                </a:solidFill>
                <a:latin typeface="Calibri"/>
                <a:ea typeface="Calibri"/>
                <a:cs typeface="Calibri"/>
                <a:sym typeface="Calibri"/>
              </a:rPr>
              <a:t>Remind</a:t>
            </a:r>
            <a:r>
              <a:rPr lang="en-US" sz="1942" b="0" i="0" u="none" strike="noStrike" cap="none">
                <a:solidFill>
                  <a:schemeClr val="dk1"/>
                </a:solidFill>
                <a:latin typeface="Calibri"/>
                <a:ea typeface="Calibri"/>
                <a:cs typeface="Calibri"/>
                <a:sym typeface="Calibri"/>
              </a:rPr>
              <a:t> will allow you to receive Counseling reminders throughout the year.  Messages will come from Mr. Alessandroni, Director of School Counseling</a:t>
            </a:r>
            <a:endParaRPr/>
          </a:p>
          <a:p>
            <a:pPr marL="0" marR="0" lvl="0" indent="0" algn="l" rtl="0">
              <a:spcBef>
                <a:spcPts val="444"/>
              </a:spcBef>
              <a:spcAft>
                <a:spcPts val="0"/>
              </a:spcAft>
              <a:buClr>
                <a:schemeClr val="accent1"/>
              </a:buClr>
              <a:buSzPts val="2220"/>
              <a:buFont typeface="Noto Sans Symbols"/>
              <a:buNone/>
            </a:pPr>
            <a:r>
              <a:rPr lang="en-US" sz="2220" b="1" i="0" u="sng" strike="noStrike" cap="none">
                <a:solidFill>
                  <a:schemeClr val="dk1"/>
                </a:solidFill>
                <a:latin typeface="Calibri"/>
                <a:ea typeface="Calibri"/>
                <a:cs typeface="Calibri"/>
                <a:sym typeface="Calibri"/>
              </a:rPr>
              <a:t>What is </a:t>
            </a:r>
            <a:r>
              <a:rPr lang="en-US" sz="2220" b="1" i="1" u="sng" strike="noStrike" cap="none">
                <a:solidFill>
                  <a:schemeClr val="dk1"/>
                </a:solidFill>
                <a:latin typeface="Calibri"/>
                <a:ea typeface="Calibri"/>
                <a:cs typeface="Calibri"/>
                <a:sym typeface="Calibri"/>
              </a:rPr>
              <a:t>Remind</a:t>
            </a:r>
            <a:r>
              <a:rPr lang="en-US" sz="2220" b="1" i="0" u="sng" strike="noStrike" cap="none">
                <a:solidFill>
                  <a:schemeClr val="dk1"/>
                </a:solidFill>
                <a:latin typeface="Calibri"/>
                <a:ea typeface="Calibri"/>
                <a:cs typeface="Calibri"/>
                <a:sym typeface="Calibri"/>
              </a:rPr>
              <a:t> and why is it safe?</a:t>
            </a:r>
            <a:endParaRPr sz="2220" b="0" i="0" u="none" strike="noStrike" cap="none">
              <a:solidFill>
                <a:schemeClr val="dk1"/>
              </a:solidFill>
              <a:latin typeface="Calibri"/>
              <a:ea typeface="Calibri"/>
              <a:cs typeface="Calibri"/>
              <a:sym typeface="Calibri"/>
            </a:endParaRPr>
          </a:p>
          <a:p>
            <a:pPr marL="576263" marR="0" lvl="1" indent="-284163" algn="l" rtl="0">
              <a:spcBef>
                <a:spcPts val="388"/>
              </a:spcBef>
              <a:spcAft>
                <a:spcPts val="0"/>
              </a:spcAft>
              <a:buClr>
                <a:schemeClr val="accent1"/>
              </a:buClr>
              <a:buSzPts val="1942"/>
              <a:buFont typeface="Noto Sans Symbols"/>
              <a:buChar char="∗"/>
            </a:pPr>
            <a:r>
              <a:rPr lang="en-US" sz="1942" b="1" i="1" u="none" strike="noStrike" cap="none">
                <a:solidFill>
                  <a:schemeClr val="dk1"/>
                </a:solidFill>
                <a:latin typeface="Calibri"/>
                <a:ea typeface="Calibri"/>
                <a:cs typeface="Calibri"/>
                <a:sym typeface="Calibri"/>
              </a:rPr>
              <a:t>Remind</a:t>
            </a:r>
            <a:r>
              <a:rPr lang="en-US" sz="1942" b="0" i="0" u="none" strike="noStrike" cap="none">
                <a:solidFill>
                  <a:schemeClr val="dk1"/>
                </a:solidFill>
                <a:latin typeface="Calibri"/>
                <a:ea typeface="Calibri"/>
                <a:cs typeface="Calibri"/>
                <a:sym typeface="Calibri"/>
              </a:rPr>
              <a:t> is a one-way text messaging and email system so all personal information remains completely confidential. We will never see your phone number and you will not see ours.  Visit www.remind.com to learn more.</a:t>
            </a:r>
            <a:endParaRPr/>
          </a:p>
          <a:p>
            <a:pPr marL="0" marR="0" lvl="0" indent="0" algn="l" rtl="0">
              <a:spcBef>
                <a:spcPts val="444"/>
              </a:spcBef>
              <a:spcAft>
                <a:spcPts val="0"/>
              </a:spcAft>
              <a:buClr>
                <a:schemeClr val="accent1"/>
              </a:buClr>
              <a:buSzPts val="2220"/>
              <a:buFont typeface="Noto Sans Symbols"/>
              <a:buNone/>
            </a:pPr>
            <a:r>
              <a:rPr lang="en-US" sz="2220" b="1" i="0" u="none" strike="noStrike" cap="none">
                <a:solidFill>
                  <a:schemeClr val="dk2"/>
                </a:solidFill>
                <a:latin typeface="Calibri"/>
                <a:ea typeface="Calibri"/>
                <a:cs typeface="Calibri"/>
                <a:sym typeface="Calibri"/>
              </a:rPr>
              <a:t>-----------------------------------------------------------------------------------------------</a:t>
            </a:r>
            <a:endParaRPr/>
          </a:p>
          <a:p>
            <a:pPr marL="0" marR="0" lvl="0" indent="0" algn="l" rtl="0">
              <a:spcBef>
                <a:spcPts val="555"/>
              </a:spcBef>
              <a:spcAft>
                <a:spcPts val="0"/>
              </a:spcAft>
              <a:buClr>
                <a:schemeClr val="accent1"/>
              </a:buClr>
              <a:buSzPts val="2775"/>
              <a:buFont typeface="Noto Sans Symbols"/>
              <a:buNone/>
            </a:pPr>
            <a:r>
              <a:rPr lang="en-US" sz="2775" b="1" i="0" u="none" strike="noStrike" cap="none">
                <a:solidFill>
                  <a:schemeClr val="dk1"/>
                </a:solidFill>
                <a:latin typeface="Calibri"/>
                <a:ea typeface="Calibri"/>
                <a:cs typeface="Calibri"/>
                <a:sym typeface="Calibri"/>
              </a:rPr>
              <a:t>To receive messages via </a:t>
            </a:r>
            <a:r>
              <a:rPr lang="en-US" sz="2775" b="1" i="0" u="sng" strike="noStrike" cap="none">
                <a:solidFill>
                  <a:schemeClr val="dk1"/>
                </a:solidFill>
                <a:latin typeface="Calibri"/>
                <a:ea typeface="Calibri"/>
                <a:cs typeface="Calibri"/>
                <a:sym typeface="Calibri"/>
              </a:rPr>
              <a:t>text</a:t>
            </a:r>
            <a:r>
              <a:rPr lang="en-US" sz="2775" b="0" i="0" u="none" strike="noStrike" cap="none">
                <a:solidFill>
                  <a:schemeClr val="dk1"/>
                </a:solidFill>
                <a:latin typeface="Calibri"/>
                <a:ea typeface="Calibri"/>
                <a:cs typeface="Calibri"/>
                <a:sym typeface="Calibri"/>
              </a:rPr>
              <a:t>:  </a:t>
            </a:r>
            <a:endParaRPr/>
          </a:p>
          <a:p>
            <a:pPr marL="576263" marR="0" lvl="1" indent="-284162" algn="l" rtl="0">
              <a:spcBef>
                <a:spcPts val="481"/>
              </a:spcBef>
              <a:spcAft>
                <a:spcPts val="1600"/>
              </a:spcAft>
              <a:buClr>
                <a:schemeClr val="accent1"/>
              </a:buClr>
              <a:buSzPts val="2405"/>
              <a:buFont typeface="Noto Sans Symbols"/>
              <a:buChar char="∗"/>
            </a:pPr>
            <a:r>
              <a:rPr lang="en-US" sz="2405" b="1" i="0" u="none" strike="noStrike" cap="none">
                <a:solidFill>
                  <a:schemeClr val="dk1"/>
                </a:solidFill>
                <a:latin typeface="Calibri"/>
                <a:ea typeface="Calibri"/>
                <a:cs typeface="Calibri"/>
                <a:sym typeface="Calibri"/>
              </a:rPr>
              <a:t>Text </a:t>
            </a:r>
            <a:r>
              <a:rPr lang="en-US" sz="2405" b="0" i="0" u="none" strike="noStrike" cap="none">
                <a:solidFill>
                  <a:schemeClr val="dk1"/>
                </a:solidFill>
                <a:latin typeface="Calibri"/>
                <a:ea typeface="Calibri"/>
                <a:cs typeface="Calibri"/>
                <a:sym typeface="Calibri"/>
              </a:rPr>
              <a:t>“</a:t>
            </a:r>
            <a:r>
              <a:rPr lang="en-US" sz="2405" b="1" i="0" u="none" strike="noStrike" cap="none">
                <a:solidFill>
                  <a:schemeClr val="dk1"/>
                </a:solidFill>
                <a:latin typeface="Calibri"/>
                <a:ea typeface="Calibri"/>
                <a:cs typeface="Calibri"/>
                <a:sym typeface="Calibri"/>
              </a:rPr>
              <a:t>@</a:t>
            </a:r>
            <a:r>
              <a:rPr lang="en-US" sz="2405" b="1">
                <a:solidFill>
                  <a:schemeClr val="dk1"/>
                </a:solidFill>
                <a:latin typeface="Calibri"/>
                <a:ea typeface="Calibri"/>
                <a:cs typeface="Calibri"/>
                <a:sym typeface="Calibri"/>
              </a:rPr>
              <a:t>mralessan</a:t>
            </a:r>
            <a:r>
              <a:rPr lang="en-US" sz="2405" b="0" i="0" u="none" strike="noStrike" cap="none">
                <a:solidFill>
                  <a:schemeClr val="dk1"/>
                </a:solidFill>
                <a:latin typeface="Calibri"/>
                <a:ea typeface="Calibri"/>
                <a:cs typeface="Calibri"/>
                <a:sym typeface="Calibri"/>
              </a:rPr>
              <a:t>” to  </a:t>
            </a:r>
            <a:r>
              <a:rPr lang="en-US" sz="2405" b="1" i="0" u="none" strike="noStrike" cap="none">
                <a:solidFill>
                  <a:schemeClr val="dk1"/>
                </a:solidFill>
                <a:latin typeface="Calibri"/>
                <a:ea typeface="Calibri"/>
                <a:cs typeface="Calibri"/>
                <a:sym typeface="Calibri"/>
              </a:rPr>
              <a:t>81010</a:t>
            </a:r>
            <a:r>
              <a:rPr lang="en-US" sz="2405" b="0" i="0" u="none" strike="noStrike" cap="none">
                <a:solidFill>
                  <a:schemeClr val="dk1"/>
                </a:solidFill>
                <a:latin typeface="Calibri"/>
                <a:ea typeface="Calibri"/>
                <a:cs typeface="Calibri"/>
                <a:sym typeface="Calibri"/>
              </a:rPr>
              <a:t> (or </a:t>
            </a:r>
            <a:r>
              <a:rPr lang="en-US" sz="2405" b="1" i="0" u="sng" strike="noStrike" cap="none">
                <a:solidFill>
                  <a:schemeClr val="dk1"/>
                </a:solidFill>
                <a:latin typeface="Calibri"/>
                <a:ea typeface="Calibri"/>
                <a:cs typeface="Calibri"/>
                <a:sym typeface="Calibri"/>
              </a:rPr>
              <a:t>609.755.0613)</a:t>
            </a:r>
            <a:r>
              <a:rPr lang="en-US" sz="2405" b="0" i="0" u="none" strike="noStrike" cap="none">
                <a:solidFill>
                  <a:schemeClr val="dk1"/>
                </a:solidFill>
                <a:latin typeface="Calibri"/>
                <a:ea typeface="Calibri"/>
                <a:cs typeface="Calibri"/>
                <a:sym typeface="Calibri"/>
              </a:rPr>
              <a:t> to subscribe.  You may opt-out anytime by replying “unsubscribe”.</a:t>
            </a:r>
            <a:endParaRPr sz="2405" b="0" i="0" u="none" strike="noStrike" cap="none">
              <a:solidFill>
                <a:schemeClr val="dk1"/>
              </a:solidFill>
              <a:latin typeface="Calibri"/>
              <a:ea typeface="Calibri"/>
              <a:cs typeface="Calibri"/>
              <a:sym typeface="Calibri"/>
            </a:endParaRPr>
          </a:p>
        </p:txBody>
      </p:sp>
      <p:sp>
        <p:nvSpPr>
          <p:cNvPr id="280" name="Shape 280"/>
          <p:cNvSpPr txBox="1">
            <a:spLocks noGrp="1"/>
          </p:cNvSpPr>
          <p:nvPr>
            <p:ph type="title"/>
          </p:nvPr>
        </p:nvSpPr>
        <p:spPr>
          <a:xfrm>
            <a:off x="5417000" y="391750"/>
            <a:ext cx="3068700" cy="942600"/>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lt1"/>
              </a:buClr>
              <a:buSzPts val="5940"/>
              <a:buFont typeface="Calibri"/>
              <a:buNone/>
            </a:pPr>
            <a:r>
              <a:rPr lang="en-US" sz="3240" b="1" i="1" u="sng" strike="noStrike" cap="none">
                <a:solidFill>
                  <a:schemeClr val="dk1"/>
                </a:solidFill>
                <a:latin typeface="Calibri"/>
                <a:ea typeface="Calibri"/>
                <a:cs typeface="Calibri"/>
                <a:sym typeface="Calibri"/>
              </a:rPr>
              <a:t>class of 202</a:t>
            </a:r>
            <a:r>
              <a:rPr lang="en-US" sz="3240" b="1" i="1" u="sng">
                <a:solidFill>
                  <a:schemeClr val="dk1"/>
                </a:solidFill>
                <a:latin typeface="Calibri"/>
                <a:ea typeface="Calibri"/>
                <a:cs typeface="Calibri"/>
                <a:sym typeface="Calibri"/>
              </a:rPr>
              <a:t>2</a:t>
            </a:r>
            <a:endParaRPr sz="3240" b="0" i="0" u="none" strike="noStrike" cap="none">
              <a:solidFill>
                <a:schemeClr val="dk1"/>
              </a:solidFill>
              <a:latin typeface="Calibri"/>
              <a:ea typeface="Calibri"/>
              <a:cs typeface="Calibri"/>
              <a:sym typeface="Calibri"/>
            </a:endParaRPr>
          </a:p>
        </p:txBody>
      </p:sp>
      <p:cxnSp>
        <p:nvCxnSpPr>
          <p:cNvPr id="281" name="Shape 281"/>
          <p:cNvCxnSpPr/>
          <p:nvPr/>
        </p:nvCxnSpPr>
        <p:spPr>
          <a:xfrm flipH="1">
            <a:off x="4723535" y="5067825"/>
            <a:ext cx="914400" cy="381000"/>
          </a:xfrm>
          <a:prstGeom prst="straightConnector1">
            <a:avLst/>
          </a:prstGeom>
          <a:noFill/>
          <a:ln w="31750" cap="flat" cmpd="sng">
            <a:solidFill>
              <a:schemeClr val="dk1"/>
            </a:solidFill>
            <a:prstDash val="solid"/>
            <a:round/>
            <a:headEnd type="none" w="med" len="med"/>
            <a:tailEnd type="stealth" w="lg" len="lg"/>
          </a:ln>
        </p:spPr>
      </p:cxnSp>
      <p:cxnSp>
        <p:nvCxnSpPr>
          <p:cNvPr id="282" name="Shape 282"/>
          <p:cNvCxnSpPr/>
          <p:nvPr/>
        </p:nvCxnSpPr>
        <p:spPr>
          <a:xfrm flipH="1">
            <a:off x="6275840" y="4969050"/>
            <a:ext cx="915000" cy="419100"/>
          </a:xfrm>
          <a:prstGeom prst="straightConnector1">
            <a:avLst/>
          </a:prstGeom>
          <a:noFill/>
          <a:ln w="38100" cap="flat" cmpd="sng">
            <a:solidFill>
              <a:schemeClr val="dk1"/>
            </a:solidFill>
            <a:prstDash val="solid"/>
            <a:round/>
            <a:headEnd type="none" w="med" len="med"/>
            <a:tailEnd type="stealth" w="lg" len="lg"/>
          </a:ln>
        </p:spPr>
      </p:cxnSp>
      <p:pic>
        <p:nvPicPr>
          <p:cNvPr id="283" name="Shape 283" descr="remind.png"/>
          <p:cNvPicPr preferRelativeResize="0"/>
          <p:nvPr/>
        </p:nvPicPr>
        <p:blipFill>
          <a:blip r:embed="rId3">
            <a:alphaModFix/>
          </a:blip>
          <a:stretch>
            <a:fillRect/>
          </a:stretch>
        </p:blipFill>
        <p:spPr>
          <a:xfrm>
            <a:off x="653800" y="318400"/>
            <a:ext cx="4563100" cy="1089300"/>
          </a:xfrm>
          <a:prstGeom prst="rect">
            <a:avLst/>
          </a:prstGeom>
          <a:noFill/>
          <a:ln w="9525" cap="flat" cmpd="sng">
            <a:solidFill>
              <a:srgbClr val="0000FF"/>
            </a:solidFill>
            <a:prstDash val="solid"/>
            <a:round/>
            <a:headEnd type="none" w="med" len="med"/>
            <a:tailEnd type="none" w="med" len="me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title"/>
          </p:nvPr>
        </p:nvSpPr>
        <p:spPr>
          <a:xfrm>
            <a:off x="3030900" y="109413"/>
            <a:ext cx="3082200" cy="672600"/>
          </a:xfrm>
          <a:prstGeom prst="rect">
            <a:avLst/>
          </a:prstGeom>
          <a:noFill/>
          <a:ln w="9525" cap="flat" cmpd="sng">
            <a:solidFill>
              <a:srgbClr val="0000FF"/>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5400"/>
              <a:buFont typeface="Calibri"/>
              <a:buNone/>
            </a:pPr>
            <a:r>
              <a:rPr lang="en-US" b="1" i="0" u="sng" strike="noStrike" cap="none">
                <a:solidFill>
                  <a:srgbClr val="000000"/>
                </a:solidFill>
                <a:latin typeface="Calibri"/>
                <a:ea typeface="Calibri"/>
                <a:cs typeface="Calibri"/>
                <a:sym typeface="Calibri"/>
              </a:rPr>
              <a:t>Website</a:t>
            </a:r>
            <a:endParaRPr b="1" i="0" u="sng" strike="noStrike" cap="none">
              <a:solidFill>
                <a:srgbClr val="000000"/>
              </a:solidFill>
              <a:latin typeface="Calibri"/>
              <a:ea typeface="Calibri"/>
              <a:cs typeface="Calibri"/>
              <a:sym typeface="Calibri"/>
            </a:endParaRPr>
          </a:p>
        </p:txBody>
      </p:sp>
      <p:pic>
        <p:nvPicPr>
          <p:cNvPr id="289" name="Shape 289"/>
          <p:cNvPicPr preferRelativeResize="0">
            <a:picLocks noGrp="1"/>
          </p:cNvPicPr>
          <p:nvPr>
            <p:ph type="body" idx="1"/>
          </p:nvPr>
        </p:nvPicPr>
        <p:blipFill rotWithShape="1">
          <a:blip r:embed="rId3">
            <a:alphaModFix/>
          </a:blip>
          <a:srcRect/>
          <a:stretch/>
        </p:blipFill>
        <p:spPr>
          <a:xfrm>
            <a:off x="228600" y="966475"/>
            <a:ext cx="8686800" cy="5744700"/>
          </a:xfrm>
          <a:prstGeom prst="rect">
            <a:avLst/>
          </a:prstGeom>
          <a:noFill/>
          <a:ln w="28575" cap="flat" cmpd="sng">
            <a:solidFill>
              <a:srgbClr val="9900FF"/>
            </a:solidFill>
            <a:prstDash val="solid"/>
            <a:round/>
            <a:headEnd type="none" w="med" len="med"/>
            <a:tailEnd type="none" w="med" len="med"/>
          </a:ln>
        </p:spPr>
      </p:pic>
      <p:cxnSp>
        <p:nvCxnSpPr>
          <p:cNvPr id="290" name="Shape 290"/>
          <p:cNvCxnSpPr/>
          <p:nvPr/>
        </p:nvCxnSpPr>
        <p:spPr>
          <a:xfrm>
            <a:off x="4221750" y="1601100"/>
            <a:ext cx="700500" cy="1500300"/>
          </a:xfrm>
          <a:prstGeom prst="straightConnector1">
            <a:avLst/>
          </a:prstGeom>
          <a:noFill/>
          <a:ln w="76200" cap="flat" cmpd="sng">
            <a:solidFill>
              <a:schemeClr val="dk1"/>
            </a:solidFill>
            <a:prstDash val="solid"/>
            <a:round/>
            <a:headEnd type="none" w="med" len="med"/>
            <a:tailEnd type="stealth" w="lg" len="lg"/>
          </a:ln>
        </p:spPr>
      </p:cxnSp>
      <p:pic>
        <p:nvPicPr>
          <p:cNvPr id="291" name="Shape 291"/>
          <p:cNvPicPr preferRelativeResize="0"/>
          <p:nvPr/>
        </p:nvPicPr>
        <p:blipFill rotWithShape="1">
          <a:blip r:embed="rId4">
            <a:alphaModFix/>
          </a:blip>
          <a:srcRect/>
          <a:stretch/>
        </p:blipFill>
        <p:spPr>
          <a:xfrm flipH="1">
            <a:off x="407325" y="77221"/>
            <a:ext cx="700500" cy="736954"/>
          </a:xfrm>
          <a:prstGeom prst="rect">
            <a:avLst/>
          </a:prstGeom>
          <a:noFill/>
          <a:ln>
            <a:noFill/>
          </a:ln>
        </p:spPr>
      </p:pic>
      <p:pic>
        <p:nvPicPr>
          <p:cNvPr id="292" name="Shape 292"/>
          <p:cNvPicPr preferRelativeResize="0"/>
          <p:nvPr/>
        </p:nvPicPr>
        <p:blipFill rotWithShape="1">
          <a:blip r:embed="rId4">
            <a:alphaModFix/>
          </a:blip>
          <a:srcRect/>
          <a:stretch/>
        </p:blipFill>
        <p:spPr>
          <a:xfrm>
            <a:off x="8214900" y="71638"/>
            <a:ext cx="700500" cy="74812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ctrTitle"/>
          </p:nvPr>
        </p:nvSpPr>
        <p:spPr>
          <a:xfrm>
            <a:off x="1160800" y="279900"/>
            <a:ext cx="6644700" cy="838200"/>
          </a:xfrm>
          <a:prstGeom prst="rect">
            <a:avLst/>
          </a:prstGeom>
          <a:noFill/>
          <a:ln w="19050" cap="flat" cmpd="sng">
            <a:solidFill>
              <a:srgbClr val="0000FF"/>
            </a:solidFill>
            <a:prstDash val="solid"/>
            <a:round/>
            <a:headEnd type="none" w="med" len="med"/>
            <a:tailEnd type="none" w="med" len="med"/>
          </a:ln>
        </p:spPr>
        <p:txBody>
          <a:bodyPr spcFirstLastPara="1" wrap="square" lIns="91425" tIns="45700" rIns="91425" bIns="45700" anchor="b" anchorCtr="0">
            <a:noAutofit/>
          </a:bodyPr>
          <a:lstStyle/>
          <a:p>
            <a:pPr marL="0" marR="0" lvl="0" indent="0" algn="ctr" rtl="0">
              <a:spcBef>
                <a:spcPts val="0"/>
              </a:spcBef>
              <a:spcAft>
                <a:spcPts val="0"/>
              </a:spcAft>
              <a:buClr>
                <a:srgbClr val="FFFFFF"/>
              </a:buClr>
              <a:buSzPts val="4800"/>
              <a:buFont typeface="Cambria"/>
              <a:buNone/>
            </a:pPr>
            <a:r>
              <a:rPr lang="en-US" sz="4000" b="1" u="sng">
                <a:solidFill>
                  <a:srgbClr val="000000"/>
                </a:solidFill>
                <a:latin typeface="Cambria"/>
                <a:ea typeface="Cambria"/>
                <a:cs typeface="Cambria"/>
                <a:sym typeface="Cambria"/>
              </a:rPr>
              <a:t>Next:  </a:t>
            </a:r>
            <a:r>
              <a:rPr lang="en-US" sz="4000" b="1" i="0" u="sng" strike="noStrike" cap="none">
                <a:solidFill>
                  <a:srgbClr val="000000"/>
                </a:solidFill>
                <a:latin typeface="Cambria"/>
                <a:ea typeface="Cambria"/>
                <a:cs typeface="Cambria"/>
                <a:sym typeface="Cambria"/>
              </a:rPr>
              <a:t>Counselor Meetings</a:t>
            </a:r>
            <a:endParaRPr sz="4000" b="1" i="0" u="sng" strike="noStrike" cap="none">
              <a:solidFill>
                <a:srgbClr val="000000"/>
              </a:solidFill>
              <a:latin typeface="Cambria"/>
              <a:ea typeface="Cambria"/>
              <a:cs typeface="Cambria"/>
              <a:sym typeface="Cambria"/>
            </a:endParaRPr>
          </a:p>
        </p:txBody>
      </p:sp>
      <p:sp>
        <p:nvSpPr>
          <p:cNvPr id="298" name="Shape 298"/>
          <p:cNvSpPr txBox="1">
            <a:spLocks noGrp="1"/>
          </p:cNvSpPr>
          <p:nvPr>
            <p:ph type="subTitle" idx="1"/>
          </p:nvPr>
        </p:nvSpPr>
        <p:spPr>
          <a:xfrm>
            <a:off x="358850" y="1254200"/>
            <a:ext cx="8492700" cy="5350200"/>
          </a:xfrm>
          <a:prstGeom prst="rect">
            <a:avLst/>
          </a:prstGeom>
          <a:solidFill>
            <a:srgbClr val="EFEFEF"/>
          </a:solidFill>
          <a:ln w="28575" cap="flat" cmpd="sng">
            <a:solidFill>
              <a:srgbClr val="0000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ctr" rtl="0">
              <a:spcBef>
                <a:spcPts val="0"/>
              </a:spcBef>
              <a:spcAft>
                <a:spcPts val="0"/>
              </a:spcAft>
              <a:buClr>
                <a:schemeClr val="accent1"/>
              </a:buClr>
              <a:buSzPts val="2800"/>
              <a:buFont typeface="Noto Sans Symbols"/>
              <a:buNone/>
            </a:pPr>
            <a:r>
              <a:rPr lang="en-US" sz="3400" b="1" i="0" u="none" strike="noStrike" cap="none">
                <a:solidFill>
                  <a:srgbClr val="000000"/>
                </a:solidFill>
                <a:latin typeface="Cambria"/>
                <a:ea typeface="Cambria"/>
                <a:cs typeface="Cambria"/>
                <a:sym typeface="Cambria"/>
              </a:rPr>
              <a:t>…Counselors will be meeting </a:t>
            </a:r>
            <a:r>
              <a:rPr lang="en-US" sz="3400" b="0" i="0" u="none" strike="noStrike" cap="none">
                <a:solidFill>
                  <a:srgbClr val="000000"/>
                </a:solidFill>
                <a:latin typeface="Cambria"/>
                <a:ea typeface="Cambria"/>
                <a:cs typeface="Cambria"/>
                <a:sym typeface="Cambria"/>
              </a:rPr>
              <a:t>in the following rooms to collect your scheduling paperwork and give a brief overview of Highland Counseling: </a:t>
            </a:r>
            <a:endParaRPr sz="3400" b="0" i="0" u="sng" strike="noStrike" cap="none">
              <a:solidFill>
                <a:srgbClr val="000000"/>
              </a:solidFill>
              <a:latin typeface="Cambria"/>
              <a:ea typeface="Cambria"/>
              <a:cs typeface="Cambria"/>
              <a:sym typeface="Cambria"/>
            </a:endParaRPr>
          </a:p>
          <a:p>
            <a:pPr marL="0" marR="0" lvl="0" indent="0" algn="l" rtl="0">
              <a:spcBef>
                <a:spcPts val="480"/>
              </a:spcBef>
              <a:spcAft>
                <a:spcPts val="0"/>
              </a:spcAft>
              <a:buClr>
                <a:schemeClr val="accent1"/>
              </a:buClr>
              <a:buSzPts val="2400"/>
              <a:buFont typeface="Noto Sans Symbols"/>
              <a:buNone/>
            </a:pPr>
            <a:r>
              <a:rPr lang="en-US" sz="2400" b="1" i="0" u="none" strike="noStrike" cap="none">
                <a:solidFill>
                  <a:srgbClr val="000000"/>
                </a:solidFill>
                <a:latin typeface="Cambria"/>
                <a:ea typeface="Cambria"/>
                <a:cs typeface="Cambria"/>
                <a:sym typeface="Cambria"/>
              </a:rPr>
              <a:t>  </a:t>
            </a:r>
            <a:endParaRPr>
              <a:solidFill>
                <a:srgbClr val="000000"/>
              </a:solidFill>
            </a:endParaRPr>
          </a:p>
          <a:p>
            <a:pPr marL="0" marR="0" lvl="0" indent="0" algn="l" rtl="0">
              <a:spcBef>
                <a:spcPts val="480"/>
              </a:spcBef>
              <a:spcAft>
                <a:spcPts val="0"/>
              </a:spcAft>
              <a:buClr>
                <a:schemeClr val="accent1"/>
              </a:buClr>
              <a:buSzPts val="2400"/>
              <a:buFont typeface="Noto Sans Symbols"/>
              <a:buNone/>
            </a:pPr>
            <a:r>
              <a:rPr lang="en-US" sz="2400" b="1" i="0" u="sng" strike="noStrike" cap="none">
                <a:solidFill>
                  <a:schemeClr val="dk1"/>
                </a:solidFill>
                <a:latin typeface="Cambria"/>
                <a:ea typeface="Cambria"/>
                <a:cs typeface="Cambria"/>
                <a:sym typeface="Cambria"/>
              </a:rPr>
              <a:t>School Counselor</a:t>
            </a:r>
            <a:r>
              <a:rPr lang="en-US" sz="2400" b="1" i="0" u="none" strike="noStrike" cap="none">
                <a:solidFill>
                  <a:schemeClr val="dk1"/>
                </a:solidFill>
                <a:latin typeface="Cambria"/>
                <a:ea typeface="Cambria"/>
                <a:cs typeface="Cambria"/>
                <a:sym typeface="Cambria"/>
              </a:rPr>
              <a:t>	  	</a:t>
            </a:r>
            <a:r>
              <a:rPr lang="en-US" sz="2400" b="1" i="0" u="sng" strike="noStrike" cap="none">
                <a:solidFill>
                  <a:schemeClr val="dk1"/>
                </a:solidFill>
                <a:latin typeface="Cambria"/>
                <a:ea typeface="Cambria"/>
                <a:cs typeface="Cambria"/>
                <a:sym typeface="Cambria"/>
              </a:rPr>
              <a:t>Alpha Breakdown</a:t>
            </a:r>
            <a:r>
              <a:rPr lang="en-US" sz="2400" b="1" i="0" u="none" strike="noStrike" cap="none">
                <a:solidFill>
                  <a:schemeClr val="dk1"/>
                </a:solidFill>
                <a:latin typeface="Cambria"/>
                <a:ea typeface="Cambria"/>
                <a:cs typeface="Cambria"/>
                <a:sym typeface="Cambria"/>
              </a:rPr>
              <a:t>			</a:t>
            </a:r>
            <a:r>
              <a:rPr lang="en-US" sz="2400" b="1" i="0" u="sng" strike="noStrike" cap="none">
                <a:solidFill>
                  <a:schemeClr val="dk1"/>
                </a:solidFill>
                <a:latin typeface="Cambria"/>
                <a:ea typeface="Cambria"/>
                <a:cs typeface="Cambria"/>
                <a:sym typeface="Cambria"/>
              </a:rPr>
              <a:t>Room</a:t>
            </a:r>
            <a:endParaRPr sz="2400" b="1" i="0" u="none" strike="noStrike" cap="none">
              <a:solidFill>
                <a:schemeClr val="dk1"/>
              </a:solidFill>
              <a:latin typeface="Cambria"/>
              <a:ea typeface="Cambria"/>
              <a:cs typeface="Cambria"/>
              <a:sym typeface="Cambria"/>
            </a:endParaRPr>
          </a:p>
          <a:p>
            <a:pPr marL="0" marR="0" lvl="0" indent="0" algn="l" rtl="0">
              <a:spcBef>
                <a:spcPts val="480"/>
              </a:spcBef>
              <a:spcAft>
                <a:spcPts val="0"/>
              </a:spcAft>
              <a:buClr>
                <a:schemeClr val="accent1"/>
              </a:buClr>
              <a:buSzPts val="2400"/>
              <a:buFont typeface="Noto Sans Symbols"/>
              <a:buNone/>
            </a:pPr>
            <a:r>
              <a:rPr lang="en-US" sz="2400" b="1" i="0" u="none" strike="noStrike" cap="none">
                <a:solidFill>
                  <a:schemeClr val="dk1"/>
                </a:solidFill>
                <a:latin typeface="Cambria"/>
                <a:ea typeface="Cambria"/>
                <a:cs typeface="Cambria"/>
                <a:sym typeface="Cambria"/>
              </a:rPr>
              <a:t>  Mrs. Kohn</a:t>
            </a:r>
            <a:r>
              <a:rPr lang="en-US" sz="2400" b="1">
                <a:solidFill>
                  <a:schemeClr val="dk1"/>
                </a:solidFill>
                <a:latin typeface="Cambria"/>
                <a:ea typeface="Cambria"/>
                <a:cs typeface="Cambria"/>
                <a:sym typeface="Cambria"/>
              </a:rPr>
              <a:t>				</a:t>
            </a:r>
            <a:r>
              <a:rPr lang="en-US" sz="2400" b="1" i="0" u="none" strike="noStrike" cap="none">
                <a:solidFill>
                  <a:schemeClr val="dk1"/>
                </a:solidFill>
                <a:latin typeface="Cambria"/>
                <a:ea typeface="Cambria"/>
                <a:cs typeface="Cambria"/>
                <a:sym typeface="Cambria"/>
              </a:rPr>
              <a:t>A - Coh						</a:t>
            </a:r>
            <a:r>
              <a:rPr lang="en-US" sz="2400" b="1">
                <a:solidFill>
                  <a:schemeClr val="dk1"/>
                </a:solidFill>
                <a:latin typeface="Cambria"/>
                <a:ea typeface="Cambria"/>
                <a:cs typeface="Cambria"/>
                <a:sym typeface="Cambria"/>
              </a:rPr>
              <a:t>LMC</a:t>
            </a:r>
            <a:r>
              <a:rPr lang="en-US" sz="2400" b="1" i="0" u="none" strike="noStrike" cap="none">
                <a:solidFill>
                  <a:schemeClr val="dk1"/>
                </a:solidFill>
                <a:latin typeface="Cambria"/>
                <a:ea typeface="Cambria"/>
                <a:cs typeface="Cambria"/>
                <a:sym typeface="Cambria"/>
              </a:rPr>
              <a:t>	</a:t>
            </a:r>
            <a:br>
              <a:rPr lang="en-US" sz="2400" b="1" i="0" u="none" strike="noStrike" cap="none">
                <a:solidFill>
                  <a:schemeClr val="dk1"/>
                </a:solidFill>
                <a:latin typeface="Cambria"/>
                <a:ea typeface="Cambria"/>
                <a:cs typeface="Cambria"/>
                <a:sym typeface="Cambria"/>
              </a:rPr>
            </a:br>
            <a:r>
              <a:rPr lang="en-US" sz="2400" b="1" i="0" u="none" strike="noStrike" cap="none">
                <a:solidFill>
                  <a:schemeClr val="dk1"/>
                </a:solidFill>
                <a:latin typeface="Cambria"/>
                <a:ea typeface="Cambria"/>
                <a:cs typeface="Cambria"/>
                <a:sym typeface="Cambria"/>
              </a:rPr>
              <a:t>  Mr. Gore		 		  	Coi - Gla						F111</a:t>
            </a:r>
            <a:br>
              <a:rPr lang="en-US" sz="2400" b="1" i="0" u="none" strike="noStrike" cap="none">
                <a:solidFill>
                  <a:schemeClr val="dk1"/>
                </a:solidFill>
                <a:latin typeface="Cambria"/>
                <a:ea typeface="Cambria"/>
                <a:cs typeface="Cambria"/>
                <a:sym typeface="Cambria"/>
              </a:rPr>
            </a:br>
            <a:r>
              <a:rPr lang="en-US" sz="2400" b="1" i="0" u="none" strike="noStrike" cap="none">
                <a:solidFill>
                  <a:schemeClr val="dk1"/>
                </a:solidFill>
                <a:latin typeface="Cambria"/>
                <a:ea typeface="Cambria"/>
                <a:cs typeface="Cambria"/>
                <a:sym typeface="Cambria"/>
              </a:rPr>
              <a:t>  Mrs. Strauss	 	  	Glb - Lan						AUD</a:t>
            </a:r>
            <a:endParaRPr sz="2400" b="1">
              <a:solidFill>
                <a:schemeClr val="dk1"/>
              </a:solidFill>
              <a:latin typeface="Cambria"/>
              <a:ea typeface="Cambria"/>
              <a:cs typeface="Cambria"/>
              <a:sym typeface="Cambria"/>
            </a:endParaRPr>
          </a:p>
          <a:p>
            <a:pPr marL="0" marR="0" lvl="0" indent="0" algn="l" rtl="0">
              <a:spcBef>
                <a:spcPts val="480"/>
              </a:spcBef>
              <a:spcAft>
                <a:spcPts val="0"/>
              </a:spcAft>
              <a:buClr>
                <a:schemeClr val="accent1"/>
              </a:buClr>
              <a:buSzPts val="2400"/>
              <a:buFont typeface="Noto Sans Symbols"/>
              <a:buNone/>
            </a:pPr>
            <a:r>
              <a:rPr lang="en-US" sz="2400" b="1" i="0" u="none" strike="noStrike" cap="none">
                <a:solidFill>
                  <a:schemeClr val="dk1"/>
                </a:solidFill>
                <a:latin typeface="Cambria"/>
                <a:ea typeface="Cambria"/>
                <a:cs typeface="Cambria"/>
                <a:sym typeface="Cambria"/>
              </a:rPr>
              <a:t>  Mr. Bennett		 	  	Lao - Oc						F111</a:t>
            </a:r>
            <a:br>
              <a:rPr lang="en-US" sz="2400" b="1" i="0" u="none" strike="noStrike" cap="none">
                <a:solidFill>
                  <a:schemeClr val="dk1"/>
                </a:solidFill>
                <a:latin typeface="Cambria"/>
                <a:ea typeface="Cambria"/>
                <a:cs typeface="Cambria"/>
                <a:sym typeface="Cambria"/>
              </a:rPr>
            </a:br>
            <a:r>
              <a:rPr lang="en-US" sz="2400" b="1" i="0" u="none" strike="noStrike" cap="none">
                <a:solidFill>
                  <a:schemeClr val="dk1"/>
                </a:solidFill>
                <a:latin typeface="Cambria"/>
                <a:ea typeface="Cambria"/>
                <a:cs typeface="Cambria"/>
                <a:sym typeface="Cambria"/>
              </a:rPr>
              <a:t>  Ms. Balzer		  	  	Od - She						LMC</a:t>
            </a:r>
            <a:br>
              <a:rPr lang="en-US" sz="2400" b="1" i="0" u="none" strike="noStrike" cap="none">
                <a:solidFill>
                  <a:schemeClr val="dk1"/>
                </a:solidFill>
                <a:latin typeface="Cambria"/>
                <a:ea typeface="Cambria"/>
                <a:cs typeface="Cambria"/>
                <a:sym typeface="Cambria"/>
              </a:rPr>
            </a:br>
            <a:r>
              <a:rPr lang="en-US" sz="2400" b="1" i="0" u="none" strike="noStrike" cap="none">
                <a:solidFill>
                  <a:schemeClr val="dk1"/>
                </a:solidFill>
                <a:latin typeface="Cambria"/>
                <a:ea typeface="Cambria"/>
                <a:cs typeface="Cambria"/>
                <a:sym typeface="Cambria"/>
              </a:rPr>
              <a:t>  Ms. Smith		  	  	Shf – Z							AUD</a:t>
            </a:r>
            <a:endParaRPr sz="2400" b="1" i="0" u="none" strike="noStrike" cap="none">
              <a:solidFill>
                <a:schemeClr val="dk1"/>
              </a:solidFill>
              <a:latin typeface="Candara"/>
              <a:ea typeface="Candara"/>
              <a:cs typeface="Candara"/>
              <a:sym typeface="Candar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451875" y="1419450"/>
            <a:ext cx="8293500" cy="5263200"/>
          </a:xfrm>
          <a:prstGeom prst="rect">
            <a:avLst/>
          </a:prstGeom>
          <a:ln w="9525" cap="flat" cmpd="sng">
            <a:solidFill>
              <a:srgbClr val="FFFF00"/>
            </a:solidFill>
            <a:prstDash val="solid"/>
            <a:round/>
            <a:headEnd type="none" w="med" len="med"/>
            <a:tailEnd type="none" w="med" len="med"/>
          </a:ln>
        </p:spPr>
        <p:txBody>
          <a:bodyPr spcFirstLastPara="1" wrap="square" lIns="91425" tIns="91425" rIns="91425" bIns="91425" anchor="t" anchorCtr="0">
            <a:noAutofit/>
          </a:bodyPr>
          <a:lstStyle/>
          <a:p>
            <a:pPr marL="0" lvl="0" indent="0">
              <a:spcBef>
                <a:spcPts val="0"/>
              </a:spcBef>
              <a:spcAft>
                <a:spcPts val="0"/>
              </a:spcAft>
              <a:buClr>
                <a:schemeClr val="dk1"/>
              </a:buClr>
              <a:buSzPts val="1100"/>
              <a:buFont typeface="Arial"/>
              <a:buNone/>
            </a:pPr>
            <a:r>
              <a:rPr lang="en-US" sz="2200" b="1">
                <a:solidFill>
                  <a:srgbClr val="222222"/>
                </a:solidFill>
              </a:rPr>
              <a:t>Master Sergeant Christopher Miller</a:t>
            </a:r>
            <a:endParaRPr sz="2200" b="1">
              <a:solidFill>
                <a:srgbClr val="222222"/>
              </a:solidFill>
            </a:endParaRPr>
          </a:p>
          <a:p>
            <a:pPr marL="596900" lvl="0" indent="-355600" rtl="0">
              <a:spcBef>
                <a:spcPts val="1600"/>
              </a:spcBef>
              <a:spcAft>
                <a:spcPts val="0"/>
              </a:spcAft>
              <a:buClr>
                <a:srgbClr val="222222"/>
              </a:buClr>
              <a:buSzPts val="2000"/>
              <a:buChar char="●"/>
            </a:pPr>
            <a:r>
              <a:rPr lang="en-US" sz="2000">
                <a:solidFill>
                  <a:srgbClr val="222222"/>
                </a:solidFill>
              </a:rPr>
              <a:t>served in the Air Force 20 years</a:t>
            </a:r>
            <a:endParaRPr sz="2000">
              <a:solidFill>
                <a:srgbClr val="222222"/>
              </a:solidFill>
            </a:endParaRPr>
          </a:p>
          <a:p>
            <a:pPr marL="596900" lvl="0" indent="-355600" rtl="0">
              <a:spcBef>
                <a:spcPts val="0"/>
              </a:spcBef>
              <a:spcAft>
                <a:spcPts val="0"/>
              </a:spcAft>
              <a:buClr>
                <a:srgbClr val="222222"/>
              </a:buClr>
              <a:buSzPts val="2000"/>
              <a:buChar char="●"/>
            </a:pPr>
            <a:r>
              <a:rPr lang="en-US" sz="2000">
                <a:solidFill>
                  <a:srgbClr val="222222"/>
                </a:solidFill>
              </a:rPr>
              <a:t>JROTC instructor at Vineland HS for the past 4 years</a:t>
            </a:r>
            <a:endParaRPr sz="2000">
              <a:solidFill>
                <a:srgbClr val="222222"/>
              </a:solidFill>
            </a:endParaRPr>
          </a:p>
          <a:p>
            <a:pPr marL="596900" lvl="0" indent="-355600" rtl="0">
              <a:spcBef>
                <a:spcPts val="0"/>
              </a:spcBef>
              <a:spcAft>
                <a:spcPts val="0"/>
              </a:spcAft>
              <a:buClr>
                <a:srgbClr val="222222"/>
              </a:buClr>
              <a:buSzPts val="2000"/>
              <a:buChar char="●"/>
            </a:pPr>
            <a:r>
              <a:rPr lang="en-US" sz="2000">
                <a:solidFill>
                  <a:srgbClr val="222222"/>
                </a:solidFill>
              </a:rPr>
              <a:t>B.S in Business Administration for American Intercontinental University</a:t>
            </a:r>
            <a:endParaRPr sz="2000">
              <a:solidFill>
                <a:srgbClr val="222222"/>
              </a:solidFill>
            </a:endParaRPr>
          </a:p>
          <a:p>
            <a:pPr marL="596900" lvl="0" indent="-342900" rtl="0">
              <a:spcBef>
                <a:spcPts val="0"/>
              </a:spcBef>
              <a:spcAft>
                <a:spcPts val="0"/>
              </a:spcAft>
              <a:buClr>
                <a:srgbClr val="222222"/>
              </a:buClr>
              <a:buSzPts val="1800"/>
              <a:buChar char="●"/>
            </a:pPr>
            <a:r>
              <a:rPr lang="en-US" sz="2000">
                <a:solidFill>
                  <a:srgbClr val="222222"/>
                </a:solidFill>
              </a:rPr>
              <a:t>M.S in Administra</a:t>
            </a:r>
            <a:r>
              <a:rPr lang="en-US">
                <a:solidFill>
                  <a:srgbClr val="222222"/>
                </a:solidFill>
              </a:rPr>
              <a:t>tive Justice (Homeland Security) form Wilmington University</a:t>
            </a:r>
            <a:endParaRPr>
              <a:solidFill>
                <a:srgbClr val="222222"/>
              </a:solidFill>
            </a:endParaRPr>
          </a:p>
          <a:p>
            <a:pPr marL="0" lvl="0" indent="0" rtl="0">
              <a:spcBef>
                <a:spcPts val="0"/>
              </a:spcBef>
              <a:spcAft>
                <a:spcPts val="0"/>
              </a:spcAft>
              <a:buNone/>
            </a:pPr>
            <a:endParaRPr sz="1400">
              <a:solidFill>
                <a:srgbClr val="222222"/>
              </a:solidFill>
            </a:endParaRPr>
          </a:p>
          <a:p>
            <a:pPr marL="0" lvl="0" indent="0" rtl="0">
              <a:spcBef>
                <a:spcPts val="0"/>
              </a:spcBef>
              <a:spcAft>
                <a:spcPts val="0"/>
              </a:spcAft>
              <a:buClr>
                <a:schemeClr val="dk1"/>
              </a:buClr>
              <a:buSzPts val="1100"/>
              <a:buFont typeface="Arial"/>
              <a:buNone/>
            </a:pPr>
            <a:r>
              <a:rPr lang="en-US" sz="2200" b="1">
                <a:solidFill>
                  <a:srgbClr val="222222"/>
                </a:solidFill>
              </a:rPr>
              <a:t>Major Robert Simpson</a:t>
            </a:r>
            <a:endParaRPr sz="2200" b="1">
              <a:solidFill>
                <a:srgbClr val="222222"/>
              </a:solidFill>
            </a:endParaRPr>
          </a:p>
          <a:p>
            <a:pPr marL="596900" lvl="0" indent="-355600" rtl="0">
              <a:spcBef>
                <a:spcPts val="0"/>
              </a:spcBef>
              <a:spcAft>
                <a:spcPts val="0"/>
              </a:spcAft>
              <a:buClr>
                <a:srgbClr val="222222"/>
              </a:buClr>
              <a:buSzPts val="2000"/>
              <a:buChar char="●"/>
            </a:pPr>
            <a:r>
              <a:rPr lang="en-US" sz="2000">
                <a:solidFill>
                  <a:srgbClr val="222222"/>
                </a:solidFill>
              </a:rPr>
              <a:t>served in the Air Force 20 years</a:t>
            </a:r>
            <a:endParaRPr sz="2000">
              <a:solidFill>
                <a:srgbClr val="222222"/>
              </a:solidFill>
            </a:endParaRPr>
          </a:p>
          <a:p>
            <a:pPr marL="596900" lvl="0" indent="-355600" rtl="0">
              <a:spcBef>
                <a:spcPts val="0"/>
              </a:spcBef>
              <a:spcAft>
                <a:spcPts val="0"/>
              </a:spcAft>
              <a:buClr>
                <a:srgbClr val="222222"/>
              </a:buClr>
              <a:buSzPts val="2000"/>
              <a:buChar char="●"/>
            </a:pPr>
            <a:r>
              <a:rPr lang="en-US" sz="2000">
                <a:solidFill>
                  <a:srgbClr val="222222"/>
                </a:solidFill>
              </a:rPr>
              <a:t>started the JROTC program at Vineland HS and instructor there for the past 8 years</a:t>
            </a:r>
            <a:endParaRPr sz="2000">
              <a:solidFill>
                <a:srgbClr val="222222"/>
              </a:solidFill>
            </a:endParaRPr>
          </a:p>
          <a:p>
            <a:pPr marL="596900" lvl="0" indent="-355600" rtl="0">
              <a:spcBef>
                <a:spcPts val="0"/>
              </a:spcBef>
              <a:spcAft>
                <a:spcPts val="0"/>
              </a:spcAft>
              <a:buClr>
                <a:srgbClr val="222222"/>
              </a:buClr>
              <a:buSzPts val="2000"/>
              <a:buChar char="●"/>
            </a:pPr>
            <a:r>
              <a:rPr lang="en-US" sz="2000">
                <a:solidFill>
                  <a:srgbClr val="222222"/>
                </a:solidFill>
              </a:rPr>
              <a:t>B.A in History from Rutgers University</a:t>
            </a:r>
            <a:endParaRPr sz="2000">
              <a:solidFill>
                <a:srgbClr val="222222"/>
              </a:solidFill>
            </a:endParaRPr>
          </a:p>
          <a:p>
            <a:pPr marL="596900" lvl="0" indent="-355600" rtl="0">
              <a:spcBef>
                <a:spcPts val="0"/>
              </a:spcBef>
              <a:spcAft>
                <a:spcPts val="0"/>
              </a:spcAft>
              <a:buClr>
                <a:srgbClr val="222222"/>
              </a:buClr>
              <a:buSzPts val="2000"/>
              <a:buChar char="●"/>
            </a:pPr>
            <a:r>
              <a:rPr lang="en-US" sz="2000">
                <a:solidFill>
                  <a:srgbClr val="222222"/>
                </a:solidFill>
              </a:rPr>
              <a:t>M.S in History from University of Central Missouri</a:t>
            </a:r>
            <a:endParaRPr sz="2000">
              <a:solidFill>
                <a:srgbClr val="222222"/>
              </a:solidFill>
            </a:endParaRPr>
          </a:p>
          <a:p>
            <a:pPr marL="0" lvl="0" indent="0">
              <a:spcBef>
                <a:spcPts val="0"/>
              </a:spcBef>
              <a:spcAft>
                <a:spcPts val="1600"/>
              </a:spcAft>
              <a:buNone/>
            </a:pPr>
            <a:endParaRPr sz="2400" b="1">
              <a:solidFill>
                <a:srgbClr val="000000"/>
              </a:solidFill>
              <a:latin typeface="Calibri"/>
              <a:ea typeface="Calibri"/>
              <a:cs typeface="Calibri"/>
              <a:sym typeface="Calibri"/>
            </a:endParaRPr>
          </a:p>
        </p:txBody>
      </p:sp>
      <p:sp>
        <p:nvSpPr>
          <p:cNvPr id="90" name="Shape 90"/>
          <p:cNvSpPr txBox="1">
            <a:spLocks noGrp="1"/>
          </p:cNvSpPr>
          <p:nvPr>
            <p:ph type="title"/>
          </p:nvPr>
        </p:nvSpPr>
        <p:spPr>
          <a:xfrm>
            <a:off x="451875" y="247800"/>
            <a:ext cx="8293500" cy="1065300"/>
          </a:xfrm>
          <a:prstGeom prst="rect">
            <a:avLst/>
          </a:prstGeom>
          <a:ln w="9525" cap="flat" cmpd="sng">
            <a:solidFill>
              <a:srgbClr val="0000FF"/>
            </a:solidFill>
            <a:prstDash val="solid"/>
            <a:round/>
            <a:headEnd type="none" w="med" len="med"/>
            <a:tailEnd type="none" w="med" len="med"/>
          </a:ln>
        </p:spPr>
        <p:txBody>
          <a:bodyPr spcFirstLastPara="1" wrap="square" lIns="91425" tIns="91425" rIns="91425" bIns="91425" anchor="ctr" anchorCtr="0">
            <a:noAutofit/>
          </a:bodyPr>
          <a:lstStyle/>
          <a:p>
            <a:pPr marL="0" lvl="0" indent="0" algn="ctr">
              <a:spcBef>
                <a:spcPts val="0"/>
              </a:spcBef>
              <a:spcAft>
                <a:spcPts val="0"/>
              </a:spcAft>
              <a:buNone/>
            </a:pPr>
            <a:r>
              <a:rPr lang="en-US" sz="3200" b="1" u="sng">
                <a:latin typeface="Calibri"/>
                <a:ea typeface="Calibri"/>
                <a:cs typeface="Calibri"/>
                <a:sym typeface="Calibri"/>
              </a:rPr>
              <a:t>Air Force Junior Reserve Officer Training</a:t>
            </a:r>
            <a:r>
              <a:rPr lang="en-US" sz="3200" b="1">
                <a:latin typeface="Calibri"/>
                <a:ea typeface="Calibri"/>
                <a:cs typeface="Calibri"/>
                <a:sym typeface="Calibri"/>
              </a:rPr>
              <a:t> (AFJROTC)</a:t>
            </a:r>
            <a:endParaRPr sz="3200" b="1">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Shape 303" descr="C:\Documents and Settings\aalessandroni\Local Settings\Temporary Internet Files\Content.IE5\Q3HISFO3\MC900431548[1].png"/>
          <p:cNvPicPr preferRelativeResize="0"/>
          <p:nvPr/>
        </p:nvPicPr>
        <p:blipFill rotWithShape="1">
          <a:blip r:embed="rId3">
            <a:alphaModFix/>
          </a:blip>
          <a:srcRect/>
          <a:stretch/>
        </p:blipFill>
        <p:spPr>
          <a:xfrm>
            <a:off x="3238500" y="685800"/>
            <a:ext cx="2588209" cy="2588209"/>
          </a:xfrm>
          <a:prstGeom prst="rect">
            <a:avLst/>
          </a:prstGeom>
          <a:noFill/>
          <a:ln>
            <a:noFill/>
          </a:ln>
        </p:spPr>
      </p:pic>
      <p:sp>
        <p:nvSpPr>
          <p:cNvPr id="304" name="Shape 304"/>
          <p:cNvSpPr/>
          <p:nvPr/>
        </p:nvSpPr>
        <p:spPr>
          <a:xfrm>
            <a:off x="381000" y="3581400"/>
            <a:ext cx="8305800" cy="2246769"/>
          </a:xfrm>
          <a:prstGeom prst="rect">
            <a:avLst/>
          </a:prstGeom>
          <a:solidFill>
            <a:srgbClr val="9BD5F9"/>
          </a:solidFill>
          <a:ln w="9525" cap="flat" cmpd="sng">
            <a:solidFill>
              <a:schemeClr val="dk2"/>
            </a:solidFill>
            <a:prstDash val="solid"/>
            <a:round/>
            <a:headEnd type="none" w="med" len="med"/>
            <a:tailEnd type="none" w="med" len="med"/>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a:solidFill>
                  <a:schemeClr val="dk1"/>
                </a:solidFill>
                <a:latin typeface="Cambria"/>
                <a:ea typeface="Cambria"/>
                <a:cs typeface="Cambria"/>
                <a:sym typeface="Cambria"/>
              </a:rPr>
              <a:t>Mr. Alessandroni will be available for questions in the Counseling Office (across the hall) throughout the remainder of the evening.  </a:t>
            </a:r>
            <a:endParaRPr sz="2800" b="1">
              <a:solidFill>
                <a:schemeClr val="dk1"/>
              </a:solidFill>
              <a:latin typeface="Cambria"/>
              <a:ea typeface="Cambria"/>
              <a:cs typeface="Cambria"/>
              <a:sym typeface="Cambria"/>
            </a:endParaRPr>
          </a:p>
          <a:p>
            <a:pPr marL="0" marR="0" lvl="0" indent="0" algn="ctr" rtl="0">
              <a:spcBef>
                <a:spcPts val="0"/>
              </a:spcBef>
              <a:spcAft>
                <a:spcPts val="0"/>
              </a:spcAft>
              <a:buNone/>
            </a:pPr>
            <a:endParaRPr sz="2800" b="1">
              <a:solidFill>
                <a:schemeClr val="dk1"/>
              </a:solidFill>
              <a:latin typeface="Cambria"/>
              <a:ea typeface="Cambria"/>
              <a:cs typeface="Cambria"/>
              <a:sym typeface="Cambria"/>
            </a:endParaRPr>
          </a:p>
          <a:p>
            <a:pPr marL="0" marR="0" lvl="0" indent="0" algn="ctr" rtl="0">
              <a:spcBef>
                <a:spcPts val="0"/>
              </a:spcBef>
              <a:spcAft>
                <a:spcPts val="0"/>
              </a:spcAft>
              <a:buNone/>
            </a:pPr>
            <a:r>
              <a:rPr lang="en-US" sz="2800" b="1">
                <a:solidFill>
                  <a:schemeClr val="dk1"/>
                </a:solidFill>
                <a:latin typeface="Cambria"/>
                <a:ea typeface="Cambria"/>
                <a:cs typeface="Cambria"/>
                <a:sym typeface="Cambria"/>
              </a:rPr>
              <a:t>Thank you for your attention!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451875" y="1419450"/>
            <a:ext cx="8293500" cy="5263200"/>
          </a:xfrm>
          <a:prstGeom prst="rect">
            <a:avLst/>
          </a:prstGeom>
          <a:ln w="9525" cap="flat" cmpd="sng">
            <a:solidFill>
              <a:srgbClr val="0000FF"/>
            </a:solidFill>
            <a:prstDash val="solid"/>
            <a:round/>
            <a:headEnd type="none" w="med" len="med"/>
            <a:tailEnd type="none" w="med" len="med"/>
          </a:ln>
        </p:spPr>
        <p:txBody>
          <a:bodyPr spcFirstLastPara="1" wrap="square" lIns="91425" tIns="91425" rIns="91425" bIns="91425" anchor="t" anchorCtr="0">
            <a:noAutofit/>
          </a:bodyPr>
          <a:lstStyle/>
          <a:p>
            <a:pPr marL="0" lvl="0" indent="0" algn="just" rtl="0">
              <a:lnSpc>
                <a:spcPct val="107916"/>
              </a:lnSpc>
              <a:spcBef>
                <a:spcPts val="0"/>
              </a:spcBef>
              <a:spcAft>
                <a:spcPts val="0"/>
              </a:spcAft>
              <a:buNone/>
            </a:pPr>
            <a:r>
              <a:rPr lang="en-US" sz="2200" b="1">
                <a:solidFill>
                  <a:schemeClr val="dk1"/>
                </a:solidFill>
                <a:latin typeface="Calibri"/>
                <a:ea typeface="Calibri"/>
                <a:cs typeface="Calibri"/>
                <a:sym typeface="Calibri"/>
              </a:rPr>
              <a:t>*Air Force Junior Reserve Officer Training Corps (AFJROTC) is a five-credit Practical Arts Course offered to all high school students in our District  </a:t>
            </a:r>
            <a:endParaRPr sz="2200" b="1">
              <a:solidFill>
                <a:schemeClr val="dk1"/>
              </a:solidFill>
              <a:latin typeface="Calibri"/>
              <a:ea typeface="Calibri"/>
              <a:cs typeface="Calibri"/>
              <a:sym typeface="Calibri"/>
            </a:endParaRPr>
          </a:p>
          <a:p>
            <a:pPr marL="0" lvl="0" indent="0" algn="just" rtl="0">
              <a:lnSpc>
                <a:spcPct val="107916"/>
              </a:lnSpc>
              <a:spcBef>
                <a:spcPts val="800"/>
              </a:spcBef>
              <a:spcAft>
                <a:spcPts val="0"/>
              </a:spcAft>
              <a:buNone/>
            </a:pPr>
            <a:r>
              <a:rPr lang="en-US" sz="2200" b="1">
                <a:solidFill>
                  <a:schemeClr val="dk1"/>
                </a:solidFill>
                <a:latin typeface="Calibri"/>
                <a:ea typeface="Calibri"/>
                <a:cs typeface="Calibri"/>
                <a:sym typeface="Calibri"/>
              </a:rPr>
              <a:t>*This program is designed to teach students in grades 9–12 the value of citizenship, leadership, service to the community, personal responsibility, and a sense of accomplishment, while instilling in them self-esteem, teamwork, and self-discipline. </a:t>
            </a:r>
            <a:endParaRPr sz="2200" b="1">
              <a:solidFill>
                <a:schemeClr val="dk1"/>
              </a:solidFill>
              <a:latin typeface="Calibri"/>
              <a:ea typeface="Calibri"/>
              <a:cs typeface="Calibri"/>
              <a:sym typeface="Calibri"/>
            </a:endParaRPr>
          </a:p>
          <a:p>
            <a:pPr marL="0" lvl="0" indent="0" algn="just" rtl="0">
              <a:lnSpc>
                <a:spcPct val="107916"/>
              </a:lnSpc>
              <a:spcBef>
                <a:spcPts val="800"/>
              </a:spcBef>
              <a:spcAft>
                <a:spcPts val="0"/>
              </a:spcAft>
              <a:buNone/>
            </a:pPr>
            <a:r>
              <a:rPr lang="en-US" sz="2200" b="1">
                <a:solidFill>
                  <a:schemeClr val="dk1"/>
                </a:solidFill>
                <a:latin typeface="Calibri"/>
                <a:ea typeface="Calibri"/>
                <a:cs typeface="Calibri"/>
                <a:sym typeface="Calibri"/>
              </a:rPr>
              <a:t>*The program of instruction is based on a systematic progression of learning designed for the student’s development starting at the freshman year and progressing through the senior year. </a:t>
            </a:r>
            <a:endParaRPr sz="2200" b="1">
              <a:solidFill>
                <a:schemeClr val="dk1"/>
              </a:solidFill>
              <a:latin typeface="Calibri"/>
              <a:ea typeface="Calibri"/>
              <a:cs typeface="Calibri"/>
              <a:sym typeface="Calibri"/>
            </a:endParaRPr>
          </a:p>
          <a:p>
            <a:pPr marL="0" lvl="0" indent="0" algn="just" rtl="0">
              <a:lnSpc>
                <a:spcPct val="107916"/>
              </a:lnSpc>
              <a:spcBef>
                <a:spcPts val="800"/>
              </a:spcBef>
              <a:spcAft>
                <a:spcPts val="0"/>
              </a:spcAft>
              <a:buClr>
                <a:schemeClr val="dk1"/>
              </a:buClr>
              <a:buSzPts val="1100"/>
              <a:buFont typeface="Arial"/>
              <a:buNone/>
            </a:pPr>
            <a:r>
              <a:rPr lang="en-US" sz="2200" b="1">
                <a:solidFill>
                  <a:schemeClr val="dk1"/>
                </a:solidFill>
                <a:latin typeface="Calibri"/>
                <a:ea typeface="Calibri"/>
                <a:cs typeface="Calibri"/>
                <a:sym typeface="Calibri"/>
              </a:rPr>
              <a:t>*Major units of study include: U.S. Citizenship, Leadership, Aviation History, Wellness, Fitness, and AFJROTC History.</a:t>
            </a:r>
            <a:endParaRPr sz="2200" b="1">
              <a:solidFill>
                <a:schemeClr val="dk1"/>
              </a:solidFill>
              <a:latin typeface="Calibri"/>
              <a:ea typeface="Calibri"/>
              <a:cs typeface="Calibri"/>
              <a:sym typeface="Calibri"/>
            </a:endParaRPr>
          </a:p>
          <a:p>
            <a:pPr marL="0" lvl="0" indent="0" rtl="0">
              <a:spcBef>
                <a:spcPts val="800"/>
              </a:spcBef>
              <a:spcAft>
                <a:spcPts val="1600"/>
              </a:spcAft>
              <a:buNone/>
            </a:pPr>
            <a:endParaRPr sz="2400" b="1">
              <a:solidFill>
                <a:srgbClr val="000000"/>
              </a:solidFill>
              <a:latin typeface="Calibri"/>
              <a:ea typeface="Calibri"/>
              <a:cs typeface="Calibri"/>
              <a:sym typeface="Calibri"/>
            </a:endParaRPr>
          </a:p>
        </p:txBody>
      </p:sp>
      <p:sp>
        <p:nvSpPr>
          <p:cNvPr id="97" name="Shape 97"/>
          <p:cNvSpPr txBox="1">
            <a:spLocks noGrp="1"/>
          </p:cNvSpPr>
          <p:nvPr>
            <p:ph type="title"/>
          </p:nvPr>
        </p:nvSpPr>
        <p:spPr>
          <a:xfrm>
            <a:off x="451875" y="247800"/>
            <a:ext cx="8293500" cy="1065300"/>
          </a:xfrm>
          <a:prstGeom prst="rect">
            <a:avLst/>
          </a:prstGeom>
          <a:ln w="9525" cap="flat" cmpd="sng">
            <a:solidFill>
              <a:srgbClr val="0000FF"/>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u="sng">
                <a:latin typeface="Calibri"/>
                <a:ea typeface="Calibri"/>
                <a:cs typeface="Calibri"/>
                <a:sym typeface="Calibri"/>
              </a:rPr>
              <a:t>Air Force Junior Reserve Officer Training</a:t>
            </a:r>
            <a:r>
              <a:rPr lang="en-US" sz="3200" b="1">
                <a:latin typeface="Calibri"/>
                <a:ea typeface="Calibri"/>
                <a:cs typeface="Calibri"/>
                <a:sym typeface="Calibri"/>
              </a:rPr>
              <a:t> (AFJROTC)</a:t>
            </a:r>
            <a:endParaRPr sz="3200" b="1">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aphicFrame>
        <p:nvGraphicFramePr>
          <p:cNvPr id="102" name="Shape 102"/>
          <p:cNvGraphicFramePr/>
          <p:nvPr/>
        </p:nvGraphicFramePr>
        <p:xfrm>
          <a:off x="228600" y="1367452"/>
          <a:ext cx="3000000" cy="3000000"/>
        </p:xfrm>
        <a:graphic>
          <a:graphicData uri="http://schemas.openxmlformats.org/drawingml/2006/table">
            <a:tbl>
              <a:tblPr firstRow="1" bandRow="1">
                <a:noFill/>
                <a:tableStyleId>{432072EC-DD90-4164-858B-B75FC8748C7F}</a:tableStyleId>
              </a:tblPr>
              <a:tblGrid>
                <a:gridCol w="2199250">
                  <a:extLst>
                    <a:ext uri="{9D8B030D-6E8A-4147-A177-3AD203B41FA5}">
                      <a16:colId xmlns:a16="http://schemas.microsoft.com/office/drawing/2014/main" val="20000"/>
                    </a:ext>
                  </a:extLst>
                </a:gridCol>
                <a:gridCol w="2514250">
                  <a:extLst>
                    <a:ext uri="{9D8B030D-6E8A-4147-A177-3AD203B41FA5}">
                      <a16:colId xmlns:a16="http://schemas.microsoft.com/office/drawing/2014/main" val="20001"/>
                    </a:ext>
                  </a:extLst>
                </a:gridCol>
                <a:gridCol w="2858225">
                  <a:extLst>
                    <a:ext uri="{9D8B030D-6E8A-4147-A177-3AD203B41FA5}">
                      <a16:colId xmlns:a16="http://schemas.microsoft.com/office/drawing/2014/main" val="20002"/>
                    </a:ext>
                  </a:extLst>
                </a:gridCol>
                <a:gridCol w="1121750">
                  <a:extLst>
                    <a:ext uri="{9D8B030D-6E8A-4147-A177-3AD203B41FA5}">
                      <a16:colId xmlns:a16="http://schemas.microsoft.com/office/drawing/2014/main" val="20003"/>
                    </a:ext>
                  </a:extLst>
                </a:gridCol>
              </a:tblGrid>
              <a:tr h="994375">
                <a:tc>
                  <a:txBody>
                    <a:bodyPr/>
                    <a:lstStyle/>
                    <a:p>
                      <a:pPr marL="0" marR="0" lvl="0" indent="0" algn="ctr" rtl="0">
                        <a:spcBef>
                          <a:spcPts val="0"/>
                        </a:spcBef>
                        <a:spcAft>
                          <a:spcPts val="0"/>
                        </a:spcAft>
                        <a:buNone/>
                      </a:pPr>
                      <a:r>
                        <a:rPr lang="en-US" sz="1800" b="1">
                          <a:solidFill>
                            <a:srgbClr val="000000"/>
                          </a:solidFill>
                          <a:latin typeface="Calibri"/>
                          <a:ea typeface="Calibri"/>
                          <a:cs typeface="Calibri"/>
                          <a:sym typeface="Calibri"/>
                        </a:rPr>
                        <a:t>Art Alessandroni</a:t>
                      </a:r>
                      <a:endParaRPr sz="1800">
                        <a:solidFill>
                          <a:srgbClr val="000000"/>
                        </a:solidFill>
                      </a:endParaRPr>
                    </a:p>
                    <a:p>
                      <a:pPr marL="0" marR="0" lvl="0" indent="0" algn="ctr" rtl="0">
                        <a:spcBef>
                          <a:spcPts val="0"/>
                        </a:spcBef>
                        <a:spcAft>
                          <a:spcPts val="0"/>
                        </a:spcAft>
                        <a:buNone/>
                      </a:pPr>
                      <a:r>
                        <a:rPr lang="en-US" sz="1800" b="1">
                          <a:solidFill>
                            <a:srgbClr val="000000"/>
                          </a:solidFill>
                          <a:latin typeface="Calibri"/>
                          <a:ea typeface="Calibri"/>
                          <a:cs typeface="Calibri"/>
                          <a:sym typeface="Calibri"/>
                        </a:rPr>
                        <a:t>Lisa Casares</a:t>
                      </a:r>
                      <a:endParaRPr sz="1800" b="1">
                        <a:solidFill>
                          <a:srgbClr val="000000"/>
                        </a:solidFill>
                        <a:latin typeface="Calibri"/>
                        <a:ea typeface="Calibri"/>
                        <a:cs typeface="Calibri"/>
                        <a:sym typeface="Calibri"/>
                      </a:endParaRPr>
                    </a:p>
                    <a:p>
                      <a:pPr marL="0" marR="0" lvl="0" indent="0" algn="ctr" rtl="0">
                        <a:spcBef>
                          <a:spcPts val="0"/>
                        </a:spcBef>
                        <a:spcAft>
                          <a:spcPts val="0"/>
                        </a:spcAft>
                        <a:buNone/>
                      </a:pPr>
                      <a:r>
                        <a:rPr lang="en-US" sz="1800" b="1">
                          <a:solidFill>
                            <a:srgbClr val="000000"/>
                          </a:solidFill>
                          <a:latin typeface="Calibri"/>
                          <a:ea typeface="Calibri"/>
                          <a:cs typeface="Calibri"/>
                          <a:sym typeface="Calibri"/>
                        </a:rPr>
                        <a:t>Maryann Miller</a:t>
                      </a:r>
                      <a:endParaRPr sz="1800" b="1">
                        <a:solidFill>
                          <a:srgbClr val="000000"/>
                        </a:solidFill>
                        <a:latin typeface="Calibri"/>
                        <a:ea typeface="Calibri"/>
                        <a:cs typeface="Calibri"/>
                        <a:sym typeface="Calibri"/>
                      </a:endParaRPr>
                    </a:p>
                  </a:txBody>
                  <a:tcPr marL="91450" marR="91450" marT="45725" marB="45725">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38100" cap="flat" cmpd="sng">
                      <a:solidFill>
                        <a:srgbClr val="0000FF"/>
                      </a:solidFill>
                      <a:prstDash val="solid"/>
                      <a:round/>
                      <a:headEnd type="none" w="med" len="med"/>
                      <a:tailEnd type="none" w="med" len="med"/>
                    </a:lnB>
                    <a:solidFill>
                      <a:srgbClr val="00FFFF"/>
                    </a:solidFill>
                  </a:tcPr>
                </a:tc>
                <a:tc>
                  <a:txBody>
                    <a:bodyPr/>
                    <a:lstStyle/>
                    <a:p>
                      <a:pPr marL="0" marR="0" lvl="0" indent="0" algn="ctr" rtl="0">
                        <a:spcBef>
                          <a:spcPts val="0"/>
                        </a:spcBef>
                        <a:spcAft>
                          <a:spcPts val="0"/>
                        </a:spcAft>
                        <a:buNone/>
                      </a:pPr>
                      <a:r>
                        <a:rPr lang="en-US" sz="1800" b="1">
                          <a:solidFill>
                            <a:srgbClr val="000000"/>
                          </a:solidFill>
                          <a:latin typeface="Calibri"/>
                          <a:ea typeface="Calibri"/>
                          <a:cs typeface="Calibri"/>
                          <a:sym typeface="Calibri"/>
                        </a:rPr>
                        <a:t>Counseling Director </a:t>
                      </a:r>
                      <a:endParaRPr sz="1800">
                        <a:solidFill>
                          <a:srgbClr val="000000"/>
                        </a:solidFill>
                      </a:endParaRPr>
                    </a:p>
                    <a:p>
                      <a:pPr marL="0" marR="0" lvl="0" indent="0" algn="ctr" rtl="0">
                        <a:spcBef>
                          <a:spcPts val="0"/>
                        </a:spcBef>
                        <a:spcAft>
                          <a:spcPts val="0"/>
                        </a:spcAft>
                        <a:buNone/>
                      </a:pPr>
                      <a:r>
                        <a:rPr lang="en-US" sz="1800" b="1">
                          <a:solidFill>
                            <a:srgbClr val="000000"/>
                          </a:solidFill>
                          <a:latin typeface="Calibri"/>
                          <a:ea typeface="Calibri"/>
                          <a:cs typeface="Calibri"/>
                          <a:sym typeface="Calibri"/>
                        </a:rPr>
                        <a:t>Counseling Secretary</a:t>
                      </a:r>
                      <a:endParaRPr sz="1800">
                        <a:solidFill>
                          <a:srgbClr val="000000"/>
                        </a:solidFill>
                      </a:endParaRPr>
                    </a:p>
                    <a:p>
                      <a:pPr marL="0" marR="0" lvl="0" indent="0" algn="ctr" rtl="0">
                        <a:lnSpc>
                          <a:spcPct val="100000"/>
                        </a:lnSpc>
                        <a:spcBef>
                          <a:spcPts val="0"/>
                        </a:spcBef>
                        <a:spcAft>
                          <a:spcPts val="0"/>
                        </a:spcAft>
                        <a:buClr>
                          <a:schemeClr val="dk1"/>
                        </a:buClr>
                        <a:buSzPts val="1600"/>
                        <a:buFont typeface="Calibri"/>
                        <a:buNone/>
                      </a:pPr>
                      <a:r>
                        <a:rPr lang="en-US" sz="1800" b="1">
                          <a:solidFill>
                            <a:srgbClr val="000000"/>
                          </a:solidFill>
                          <a:latin typeface="Calibri"/>
                          <a:ea typeface="Calibri"/>
                          <a:cs typeface="Calibri"/>
                          <a:sym typeface="Calibri"/>
                        </a:rPr>
                        <a:t>Counseling Secretary</a:t>
                      </a:r>
                      <a:endParaRPr sz="1800">
                        <a:solidFill>
                          <a:srgbClr val="000000"/>
                        </a:solidFill>
                      </a:endParaRPr>
                    </a:p>
                  </a:txBody>
                  <a:tcPr marL="91450" marR="91450" marT="45725" marB="45725">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38100" cap="flat" cmpd="sng">
                      <a:solidFill>
                        <a:srgbClr val="0000FF"/>
                      </a:solidFill>
                      <a:prstDash val="solid"/>
                      <a:round/>
                      <a:headEnd type="none" w="med" len="med"/>
                      <a:tailEnd type="none" w="med" len="med"/>
                    </a:lnB>
                    <a:solidFill>
                      <a:srgbClr val="00FFFF"/>
                    </a:solidFill>
                  </a:tcPr>
                </a:tc>
                <a:tc>
                  <a:txBody>
                    <a:bodyPr/>
                    <a:lstStyle/>
                    <a:p>
                      <a:pPr marL="0" marR="0" lvl="0" indent="0" algn="ctr" rtl="0">
                        <a:spcBef>
                          <a:spcPts val="0"/>
                        </a:spcBef>
                        <a:spcAft>
                          <a:spcPts val="0"/>
                        </a:spcAft>
                        <a:buNone/>
                      </a:pPr>
                      <a:r>
                        <a:rPr lang="en-US" sz="1800" b="1">
                          <a:solidFill>
                            <a:srgbClr val="000000"/>
                          </a:solidFill>
                          <a:latin typeface="Calibri"/>
                          <a:ea typeface="Calibri"/>
                          <a:cs typeface="Calibri"/>
                          <a:sym typeface="Calibri"/>
                        </a:rPr>
                        <a:t>aalessandroni@bhprsd.org</a:t>
                      </a:r>
                      <a:endParaRPr sz="1800">
                        <a:solidFill>
                          <a:srgbClr val="000000"/>
                        </a:solidFill>
                      </a:endParaRPr>
                    </a:p>
                    <a:p>
                      <a:pPr marL="0" marR="0" lvl="0" indent="0" algn="ctr" rtl="0">
                        <a:spcBef>
                          <a:spcPts val="0"/>
                        </a:spcBef>
                        <a:spcAft>
                          <a:spcPts val="0"/>
                        </a:spcAft>
                        <a:buNone/>
                      </a:pPr>
                      <a:r>
                        <a:rPr lang="en-US" sz="1800" b="1">
                          <a:solidFill>
                            <a:srgbClr val="000000"/>
                          </a:solidFill>
                          <a:latin typeface="Calibri"/>
                          <a:ea typeface="Calibri"/>
                          <a:cs typeface="Calibri"/>
                          <a:sym typeface="Calibri"/>
                        </a:rPr>
                        <a:t>lcasares@bhprsd.org</a:t>
                      </a:r>
                      <a:endParaRPr sz="1800">
                        <a:solidFill>
                          <a:srgbClr val="000000"/>
                        </a:solidFill>
                      </a:endParaRPr>
                    </a:p>
                    <a:p>
                      <a:pPr marL="0" marR="0" lvl="0" indent="0" algn="ctr" rtl="0">
                        <a:spcBef>
                          <a:spcPts val="0"/>
                        </a:spcBef>
                        <a:spcAft>
                          <a:spcPts val="0"/>
                        </a:spcAft>
                        <a:buNone/>
                      </a:pPr>
                      <a:r>
                        <a:rPr lang="en-US" sz="1800" b="1">
                          <a:solidFill>
                            <a:srgbClr val="000000"/>
                          </a:solidFill>
                          <a:latin typeface="Calibri"/>
                          <a:ea typeface="Calibri"/>
                          <a:cs typeface="Calibri"/>
                          <a:sym typeface="Calibri"/>
                        </a:rPr>
                        <a:t>mmiller@bhprsd.org </a:t>
                      </a:r>
                      <a:endParaRPr sz="1800" b="1">
                        <a:solidFill>
                          <a:srgbClr val="000000"/>
                        </a:solidFill>
                        <a:latin typeface="Calibri"/>
                        <a:ea typeface="Calibri"/>
                        <a:cs typeface="Calibri"/>
                        <a:sym typeface="Calibri"/>
                      </a:endParaRPr>
                    </a:p>
                  </a:txBody>
                  <a:tcPr marL="91450" marR="91450" marT="45725" marB="45725">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38100" cap="flat" cmpd="sng">
                      <a:solidFill>
                        <a:srgbClr val="0000FF"/>
                      </a:solidFill>
                      <a:prstDash val="solid"/>
                      <a:round/>
                      <a:headEnd type="none" w="med" len="med"/>
                      <a:tailEnd type="none" w="med" len="med"/>
                    </a:lnB>
                    <a:solidFill>
                      <a:srgbClr val="00FFFF"/>
                    </a:solidFill>
                  </a:tcPr>
                </a:tc>
                <a:tc>
                  <a:txBody>
                    <a:bodyPr/>
                    <a:lstStyle/>
                    <a:p>
                      <a:pPr marL="0" marR="0" lvl="0" indent="0" algn="ctr" rtl="0">
                        <a:spcBef>
                          <a:spcPts val="0"/>
                        </a:spcBef>
                        <a:spcAft>
                          <a:spcPts val="0"/>
                        </a:spcAft>
                        <a:buNone/>
                      </a:pPr>
                      <a:r>
                        <a:rPr lang="en-US" sz="1800" b="1">
                          <a:solidFill>
                            <a:srgbClr val="000000"/>
                          </a:solidFill>
                          <a:latin typeface="Calibri"/>
                          <a:ea typeface="Calibri"/>
                          <a:cs typeface="Calibri"/>
                          <a:sym typeface="Calibri"/>
                        </a:rPr>
                        <a:t>Extension</a:t>
                      </a:r>
                      <a:endParaRPr sz="1800">
                        <a:solidFill>
                          <a:srgbClr val="000000"/>
                        </a:solidFill>
                      </a:endParaRPr>
                    </a:p>
                    <a:p>
                      <a:pPr marL="0" marR="0" lvl="0" indent="0" algn="ctr" rtl="0">
                        <a:spcBef>
                          <a:spcPts val="0"/>
                        </a:spcBef>
                        <a:spcAft>
                          <a:spcPts val="0"/>
                        </a:spcAft>
                        <a:buNone/>
                      </a:pPr>
                      <a:r>
                        <a:rPr lang="en-US" sz="1800" b="1">
                          <a:solidFill>
                            <a:srgbClr val="000000"/>
                          </a:solidFill>
                          <a:latin typeface="Calibri"/>
                          <a:ea typeface="Calibri"/>
                          <a:cs typeface="Calibri"/>
                          <a:sym typeface="Calibri"/>
                        </a:rPr>
                        <a:t>X 4036</a:t>
                      </a:r>
                      <a:endParaRPr sz="1800">
                        <a:solidFill>
                          <a:srgbClr val="000000"/>
                        </a:solidFill>
                      </a:endParaRPr>
                    </a:p>
                    <a:p>
                      <a:pPr marL="0" marR="0" lvl="0" indent="0" algn="ctr" rtl="0">
                        <a:spcBef>
                          <a:spcPts val="0"/>
                        </a:spcBef>
                        <a:spcAft>
                          <a:spcPts val="0"/>
                        </a:spcAft>
                        <a:buNone/>
                      </a:pPr>
                      <a:r>
                        <a:rPr lang="en-US" sz="1800" b="1">
                          <a:solidFill>
                            <a:srgbClr val="000000"/>
                          </a:solidFill>
                          <a:latin typeface="Calibri"/>
                          <a:ea typeface="Calibri"/>
                          <a:cs typeface="Calibri"/>
                          <a:sym typeface="Calibri"/>
                        </a:rPr>
                        <a:t>X 4037</a:t>
                      </a:r>
                      <a:endParaRPr sz="1800" b="1">
                        <a:solidFill>
                          <a:srgbClr val="000000"/>
                        </a:solidFill>
                        <a:latin typeface="Calibri"/>
                        <a:ea typeface="Calibri"/>
                        <a:cs typeface="Calibri"/>
                        <a:sym typeface="Calibri"/>
                      </a:endParaRPr>
                    </a:p>
                  </a:txBody>
                  <a:tcPr marL="91450" marR="91450" marT="45725" marB="45725">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38100" cap="flat" cmpd="sng">
                      <a:solidFill>
                        <a:srgbClr val="0000FF"/>
                      </a:solidFill>
                      <a:prstDash val="solid"/>
                      <a:round/>
                      <a:headEnd type="none" w="med" len="med"/>
                      <a:tailEnd type="none" w="med" len="med"/>
                    </a:lnB>
                    <a:solidFill>
                      <a:srgbClr val="00FFFF"/>
                    </a:solidFill>
                  </a:tcPr>
                </a:tc>
                <a:extLst>
                  <a:ext uri="{0D108BD9-81ED-4DB2-BD59-A6C34878D82A}">
                    <a16:rowId xmlns:a16="http://schemas.microsoft.com/office/drawing/2014/main" val="10000"/>
                  </a:ext>
                </a:extLst>
              </a:tr>
              <a:tr h="486500">
                <a:tc>
                  <a:txBody>
                    <a:bodyPr/>
                    <a:lstStyle/>
                    <a:p>
                      <a:pPr marL="0" marR="0" lvl="0" indent="0" algn="ctr" rtl="0">
                        <a:spcBef>
                          <a:spcPts val="0"/>
                        </a:spcBef>
                        <a:spcAft>
                          <a:spcPts val="0"/>
                        </a:spcAft>
                        <a:buNone/>
                      </a:pPr>
                      <a:r>
                        <a:rPr lang="en-US" sz="2400" b="1">
                          <a:latin typeface="Calibri"/>
                          <a:ea typeface="Calibri"/>
                          <a:cs typeface="Calibri"/>
                          <a:sym typeface="Calibri"/>
                        </a:rPr>
                        <a:t>Alicia Kohn</a:t>
                      </a:r>
                      <a:endParaRPr sz="2400" b="1">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381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a:latin typeface="Calibri"/>
                          <a:ea typeface="Calibri"/>
                          <a:cs typeface="Calibri"/>
                          <a:sym typeface="Calibri"/>
                        </a:rPr>
                        <a:t>(A – Coh)</a:t>
                      </a:r>
                      <a:endParaRPr sz="2000" b="1">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381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a:solidFill>
                            <a:schemeClr val="dk1"/>
                          </a:solidFill>
                          <a:latin typeface="Calibri"/>
                          <a:ea typeface="Calibri"/>
                          <a:cs typeface="Calibri"/>
                          <a:sym typeface="Calibri"/>
                        </a:rPr>
                        <a:t>akohn@bhprsd.org</a:t>
                      </a:r>
                      <a:endParaRPr sz="2000" b="1">
                        <a:solidFill>
                          <a:schemeClr val="dk1"/>
                        </a:solidFill>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381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800" b="1">
                          <a:latin typeface="Calibri"/>
                          <a:ea typeface="Calibri"/>
                          <a:cs typeface="Calibri"/>
                          <a:sym typeface="Calibri"/>
                        </a:rPr>
                        <a:t>X 4042</a:t>
                      </a:r>
                      <a:endParaRPr sz="1800" b="1">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381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extLst>
                  <a:ext uri="{0D108BD9-81ED-4DB2-BD59-A6C34878D82A}">
                    <a16:rowId xmlns:a16="http://schemas.microsoft.com/office/drawing/2014/main" val="10001"/>
                  </a:ext>
                </a:extLst>
              </a:tr>
              <a:tr h="486500">
                <a:tc>
                  <a:txBody>
                    <a:bodyPr/>
                    <a:lstStyle/>
                    <a:p>
                      <a:pPr marL="0" marR="0" lvl="0" indent="0" algn="ctr" rtl="0">
                        <a:spcBef>
                          <a:spcPts val="0"/>
                        </a:spcBef>
                        <a:spcAft>
                          <a:spcPts val="0"/>
                        </a:spcAft>
                        <a:buNone/>
                      </a:pPr>
                      <a:r>
                        <a:rPr lang="en-US" sz="2400" b="1">
                          <a:latin typeface="Calibri"/>
                          <a:ea typeface="Calibri"/>
                          <a:cs typeface="Calibri"/>
                          <a:sym typeface="Calibri"/>
                        </a:rPr>
                        <a:t>DJ Gore</a:t>
                      </a:r>
                      <a:endParaRPr sz="2400" b="1">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a:latin typeface="Calibri"/>
                          <a:ea typeface="Calibri"/>
                          <a:cs typeface="Calibri"/>
                          <a:sym typeface="Calibri"/>
                        </a:rPr>
                        <a:t>(Coi – Gla) &amp; BD</a:t>
                      </a:r>
                      <a:endParaRPr sz="2000" b="1">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a:solidFill>
                            <a:schemeClr val="dk1"/>
                          </a:solidFill>
                          <a:latin typeface="Calibri"/>
                          <a:ea typeface="Calibri"/>
                          <a:cs typeface="Calibri"/>
                          <a:sym typeface="Calibri"/>
                        </a:rPr>
                        <a:t>dgore@bhprsd.org</a:t>
                      </a:r>
                      <a:endParaRPr sz="2000" b="1">
                        <a:solidFill>
                          <a:schemeClr val="dk1"/>
                        </a:solidFill>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800" b="1">
                          <a:latin typeface="Calibri"/>
                          <a:ea typeface="Calibri"/>
                          <a:cs typeface="Calibri"/>
                          <a:sym typeface="Calibri"/>
                        </a:rPr>
                        <a:t>X 4041</a:t>
                      </a:r>
                      <a:endParaRPr sz="1800" b="1">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extLst>
                  <a:ext uri="{0D108BD9-81ED-4DB2-BD59-A6C34878D82A}">
                    <a16:rowId xmlns:a16="http://schemas.microsoft.com/office/drawing/2014/main" val="10002"/>
                  </a:ext>
                </a:extLst>
              </a:tr>
              <a:tr h="486500">
                <a:tc>
                  <a:txBody>
                    <a:bodyPr/>
                    <a:lstStyle/>
                    <a:p>
                      <a:pPr marL="0" marR="0" lvl="0" indent="0" algn="ctr" rtl="0">
                        <a:spcBef>
                          <a:spcPts val="0"/>
                        </a:spcBef>
                        <a:spcAft>
                          <a:spcPts val="0"/>
                        </a:spcAft>
                        <a:buNone/>
                      </a:pPr>
                      <a:r>
                        <a:rPr lang="en-US" sz="2400" b="1">
                          <a:latin typeface="Calibri"/>
                          <a:ea typeface="Calibri"/>
                          <a:cs typeface="Calibri"/>
                          <a:sym typeface="Calibri"/>
                        </a:rPr>
                        <a:t>Tiffany Strauss</a:t>
                      </a:r>
                      <a:endParaRPr sz="2400"/>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a:latin typeface="Calibri"/>
                          <a:ea typeface="Calibri"/>
                          <a:cs typeface="Calibri"/>
                          <a:sym typeface="Calibri"/>
                        </a:rPr>
                        <a:t>(Glb – Lan) &amp; MD</a:t>
                      </a:r>
                      <a:endParaRPr sz="2000"/>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a:solidFill>
                            <a:schemeClr val="dk1"/>
                          </a:solidFill>
                          <a:latin typeface="Calibri"/>
                          <a:ea typeface="Calibri"/>
                          <a:cs typeface="Calibri"/>
                          <a:sym typeface="Calibri"/>
                        </a:rPr>
                        <a:t>tstrauss@bhprsd.org </a:t>
                      </a:r>
                      <a:endParaRPr sz="2000" b="1">
                        <a:solidFill>
                          <a:schemeClr val="dk1"/>
                        </a:solidFill>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800" b="1">
                          <a:latin typeface="Calibri"/>
                          <a:ea typeface="Calibri"/>
                          <a:cs typeface="Calibri"/>
                          <a:sym typeface="Calibri"/>
                        </a:rPr>
                        <a:t>X 4040</a:t>
                      </a:r>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extLst>
                  <a:ext uri="{0D108BD9-81ED-4DB2-BD59-A6C34878D82A}">
                    <a16:rowId xmlns:a16="http://schemas.microsoft.com/office/drawing/2014/main" val="10003"/>
                  </a:ext>
                </a:extLst>
              </a:tr>
              <a:tr h="486500">
                <a:tc>
                  <a:txBody>
                    <a:bodyPr/>
                    <a:lstStyle/>
                    <a:p>
                      <a:pPr marL="0" marR="0" lvl="0" indent="0" algn="ctr" rtl="0">
                        <a:spcBef>
                          <a:spcPts val="0"/>
                        </a:spcBef>
                        <a:spcAft>
                          <a:spcPts val="0"/>
                        </a:spcAft>
                        <a:buNone/>
                      </a:pPr>
                      <a:r>
                        <a:rPr lang="en-US" sz="2400" b="1">
                          <a:latin typeface="Calibri"/>
                          <a:ea typeface="Calibri"/>
                          <a:cs typeface="Calibri"/>
                          <a:sym typeface="Calibri"/>
                        </a:rPr>
                        <a:t>Chris Bennett</a:t>
                      </a:r>
                      <a:endParaRPr sz="2400" b="1">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a:latin typeface="Calibri"/>
                          <a:ea typeface="Calibri"/>
                          <a:cs typeface="Calibri"/>
                          <a:sym typeface="Calibri"/>
                        </a:rPr>
                        <a:t>(Lao – Oc)</a:t>
                      </a:r>
                      <a:endParaRPr sz="2000" b="1">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a:solidFill>
                            <a:schemeClr val="dk1"/>
                          </a:solidFill>
                          <a:latin typeface="Calibri"/>
                          <a:ea typeface="Calibri"/>
                          <a:cs typeface="Calibri"/>
                          <a:sym typeface="Calibri"/>
                        </a:rPr>
                        <a:t>cbennett@bhprsd.org </a:t>
                      </a:r>
                      <a:endParaRPr sz="2000" b="1">
                        <a:solidFill>
                          <a:schemeClr val="dk1"/>
                        </a:solidFill>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800" b="1">
                          <a:latin typeface="Calibri"/>
                          <a:ea typeface="Calibri"/>
                          <a:cs typeface="Calibri"/>
                          <a:sym typeface="Calibri"/>
                        </a:rPr>
                        <a:t>X 4038</a:t>
                      </a:r>
                      <a:endParaRPr sz="1800" b="1">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extLst>
                  <a:ext uri="{0D108BD9-81ED-4DB2-BD59-A6C34878D82A}">
                    <a16:rowId xmlns:a16="http://schemas.microsoft.com/office/drawing/2014/main" val="10004"/>
                  </a:ext>
                </a:extLst>
              </a:tr>
              <a:tr h="486500">
                <a:tc>
                  <a:txBody>
                    <a:bodyPr/>
                    <a:lstStyle/>
                    <a:p>
                      <a:pPr marL="0" marR="0" lvl="0" indent="0" algn="ctr" rtl="0">
                        <a:spcBef>
                          <a:spcPts val="0"/>
                        </a:spcBef>
                        <a:spcAft>
                          <a:spcPts val="0"/>
                        </a:spcAft>
                        <a:buNone/>
                      </a:pPr>
                      <a:r>
                        <a:rPr lang="en-US" sz="2400" b="1">
                          <a:latin typeface="Calibri"/>
                          <a:ea typeface="Calibri"/>
                          <a:cs typeface="Calibri"/>
                          <a:sym typeface="Calibri"/>
                        </a:rPr>
                        <a:t>Ashley Balzer</a:t>
                      </a:r>
                      <a:endParaRPr sz="2400" b="1">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a:latin typeface="Calibri"/>
                          <a:ea typeface="Calibri"/>
                          <a:cs typeface="Calibri"/>
                          <a:sym typeface="Calibri"/>
                        </a:rPr>
                        <a:t>(Od – She)</a:t>
                      </a:r>
                      <a:endParaRPr sz="2000"/>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a:solidFill>
                            <a:schemeClr val="dk1"/>
                          </a:solidFill>
                          <a:latin typeface="Calibri"/>
                          <a:ea typeface="Calibri"/>
                          <a:cs typeface="Calibri"/>
                          <a:sym typeface="Calibri"/>
                        </a:rPr>
                        <a:t>abalzer@bhprsd.org </a:t>
                      </a:r>
                      <a:endParaRPr sz="2000" b="1">
                        <a:solidFill>
                          <a:schemeClr val="dk1"/>
                        </a:solidFill>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800" b="1">
                          <a:latin typeface="Calibri"/>
                          <a:ea typeface="Calibri"/>
                          <a:cs typeface="Calibri"/>
                          <a:sym typeface="Calibri"/>
                        </a:rPr>
                        <a:t>X 4039</a:t>
                      </a:r>
                      <a:endParaRPr sz="1800" b="1">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extLst>
                  <a:ext uri="{0D108BD9-81ED-4DB2-BD59-A6C34878D82A}">
                    <a16:rowId xmlns:a16="http://schemas.microsoft.com/office/drawing/2014/main" val="10005"/>
                  </a:ext>
                </a:extLst>
              </a:tr>
              <a:tr h="486500">
                <a:tc>
                  <a:txBody>
                    <a:bodyPr/>
                    <a:lstStyle/>
                    <a:p>
                      <a:pPr marL="0" marR="0" lvl="0" indent="0" algn="ctr" rtl="0">
                        <a:spcBef>
                          <a:spcPts val="0"/>
                        </a:spcBef>
                        <a:spcAft>
                          <a:spcPts val="0"/>
                        </a:spcAft>
                        <a:buNone/>
                      </a:pPr>
                      <a:r>
                        <a:rPr lang="en-US" sz="2400" b="1">
                          <a:latin typeface="Calibri"/>
                          <a:ea typeface="Calibri"/>
                          <a:cs typeface="Calibri"/>
                          <a:sym typeface="Calibri"/>
                        </a:rPr>
                        <a:t>Sarah Smith</a:t>
                      </a:r>
                      <a:endParaRPr sz="2400" b="1">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a:latin typeface="Calibri"/>
                          <a:ea typeface="Calibri"/>
                          <a:cs typeface="Calibri"/>
                          <a:sym typeface="Calibri"/>
                        </a:rPr>
                        <a:t>(Shf – Z)</a:t>
                      </a:r>
                      <a:endParaRPr sz="2000" b="1">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a:solidFill>
                            <a:schemeClr val="dk1"/>
                          </a:solidFill>
                          <a:latin typeface="Calibri"/>
                          <a:ea typeface="Calibri"/>
                          <a:cs typeface="Calibri"/>
                          <a:sym typeface="Calibri"/>
                        </a:rPr>
                        <a:t>ssmith@bhprsd.org</a:t>
                      </a:r>
                      <a:endParaRPr sz="2000" b="1">
                        <a:solidFill>
                          <a:schemeClr val="dk1"/>
                        </a:solidFill>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800" b="1">
                          <a:latin typeface="Calibri"/>
                          <a:ea typeface="Calibri"/>
                          <a:cs typeface="Calibri"/>
                          <a:sym typeface="Calibri"/>
                        </a:rPr>
                        <a:t>X 4030</a:t>
                      </a:r>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extLst>
                  <a:ext uri="{0D108BD9-81ED-4DB2-BD59-A6C34878D82A}">
                    <a16:rowId xmlns:a16="http://schemas.microsoft.com/office/drawing/2014/main" val="10006"/>
                  </a:ext>
                </a:extLst>
              </a:tr>
              <a:tr h="745775">
                <a:tc>
                  <a:txBody>
                    <a:bodyPr/>
                    <a:lstStyle/>
                    <a:p>
                      <a:pPr marL="0" marR="0" lvl="0" indent="0" algn="ctr" rtl="0">
                        <a:spcBef>
                          <a:spcPts val="0"/>
                        </a:spcBef>
                        <a:spcAft>
                          <a:spcPts val="0"/>
                        </a:spcAft>
                        <a:buNone/>
                      </a:pPr>
                      <a:r>
                        <a:rPr lang="en-US" sz="2400" b="1">
                          <a:latin typeface="Calibri"/>
                          <a:ea typeface="Calibri"/>
                          <a:cs typeface="Calibri"/>
                          <a:sym typeface="Calibri"/>
                        </a:rPr>
                        <a:t>Lauren McElroy</a:t>
                      </a:r>
                      <a:endParaRPr sz="2400" b="1">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a:latin typeface="Calibri"/>
                          <a:ea typeface="Calibri"/>
                          <a:cs typeface="Calibri"/>
                          <a:sym typeface="Calibri"/>
                        </a:rPr>
                        <a:t>Career Exploration Counselor</a:t>
                      </a:r>
                      <a:endParaRPr sz="2000" b="1">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a:solidFill>
                            <a:schemeClr val="dk1"/>
                          </a:solidFill>
                          <a:latin typeface="Calibri"/>
                          <a:ea typeface="Calibri"/>
                          <a:cs typeface="Calibri"/>
                          <a:sym typeface="Calibri"/>
                        </a:rPr>
                        <a:t>lmcelroy@bhprsd.org</a:t>
                      </a:r>
                      <a:endParaRPr sz="2000" b="1">
                        <a:solidFill>
                          <a:schemeClr val="dk1"/>
                        </a:solidFill>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800" b="1">
                          <a:latin typeface="Calibri"/>
                          <a:ea typeface="Calibri"/>
                          <a:cs typeface="Calibri"/>
                          <a:sym typeface="Calibri"/>
                        </a:rPr>
                        <a:t>X4114</a:t>
                      </a:r>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extLst>
                  <a:ext uri="{0D108BD9-81ED-4DB2-BD59-A6C34878D82A}">
                    <a16:rowId xmlns:a16="http://schemas.microsoft.com/office/drawing/2014/main" val="10007"/>
                  </a:ext>
                </a:extLst>
              </a:tr>
              <a:tr h="745775">
                <a:tc>
                  <a:txBody>
                    <a:bodyPr/>
                    <a:lstStyle/>
                    <a:p>
                      <a:pPr marL="0" marR="0" lvl="0" indent="0" algn="ctr" rtl="0">
                        <a:spcBef>
                          <a:spcPts val="0"/>
                        </a:spcBef>
                        <a:spcAft>
                          <a:spcPts val="0"/>
                        </a:spcAft>
                        <a:buNone/>
                      </a:pPr>
                      <a:r>
                        <a:rPr lang="en-US" sz="2400" b="1">
                          <a:latin typeface="Calibri"/>
                          <a:ea typeface="Calibri"/>
                          <a:cs typeface="Calibri"/>
                          <a:sym typeface="Calibri"/>
                        </a:rPr>
                        <a:t>Jan Vizoco</a:t>
                      </a:r>
                      <a:endParaRPr sz="2400" b="1">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a:latin typeface="Calibri"/>
                          <a:ea typeface="Calibri"/>
                          <a:cs typeface="Calibri"/>
                          <a:sym typeface="Calibri"/>
                        </a:rPr>
                        <a:t>Student Assistance Coordinator</a:t>
                      </a:r>
                      <a:endParaRPr sz="2000" b="1">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a:latin typeface="Calibri"/>
                          <a:ea typeface="Calibri"/>
                          <a:cs typeface="Calibri"/>
                          <a:sym typeface="Calibri"/>
                        </a:rPr>
                        <a:t>jvizoco@bhprsd.org</a:t>
                      </a:r>
                      <a:endParaRPr sz="2000" b="1">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1800" b="1">
                          <a:latin typeface="Calibri"/>
                          <a:ea typeface="Calibri"/>
                          <a:cs typeface="Calibri"/>
                          <a:sym typeface="Calibri"/>
                        </a:rPr>
                        <a:t>X 4011</a:t>
                      </a:r>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03" name="Shape 103"/>
          <p:cNvSpPr txBox="1">
            <a:spLocks noGrp="1"/>
          </p:cNvSpPr>
          <p:nvPr>
            <p:ph type="title"/>
          </p:nvPr>
        </p:nvSpPr>
        <p:spPr>
          <a:xfrm>
            <a:off x="1454325" y="244925"/>
            <a:ext cx="6238500" cy="1009200"/>
          </a:xfrm>
          <a:prstGeom prst="rect">
            <a:avLst/>
          </a:prstGeom>
          <a:noFill/>
          <a:ln w="9525" cap="flat" cmpd="sng">
            <a:solidFill>
              <a:srgbClr val="0000FF"/>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4800"/>
              <a:buFont typeface="Calibri"/>
              <a:buNone/>
            </a:pPr>
            <a:r>
              <a:rPr lang="en-US" sz="3000" b="1" i="0" u="sng" strike="noStrike" cap="none">
                <a:solidFill>
                  <a:srgbClr val="000000"/>
                </a:solidFill>
                <a:latin typeface="Calibri"/>
                <a:ea typeface="Calibri"/>
                <a:cs typeface="Calibri"/>
                <a:sym typeface="Calibri"/>
              </a:rPr>
              <a:t>Highland Counseling Office</a:t>
            </a:r>
            <a:r>
              <a:rPr lang="en-US" sz="3000" b="0" i="0" u="none" strike="noStrike" cap="none">
                <a:solidFill>
                  <a:srgbClr val="000000"/>
                </a:solidFill>
                <a:latin typeface="Calibri"/>
                <a:ea typeface="Calibri"/>
                <a:cs typeface="Calibri"/>
                <a:sym typeface="Calibri"/>
              </a:rPr>
              <a:t/>
            </a:r>
            <a:br>
              <a:rPr lang="en-US" sz="3000" b="0" i="0" u="none" strike="noStrike" cap="none">
                <a:solidFill>
                  <a:srgbClr val="000000"/>
                </a:solidFill>
                <a:latin typeface="Calibri"/>
                <a:ea typeface="Calibri"/>
                <a:cs typeface="Calibri"/>
                <a:sym typeface="Calibri"/>
              </a:rPr>
            </a:br>
            <a:r>
              <a:rPr lang="en-US" sz="2400" b="1" i="0" u="none" strike="noStrike" cap="none">
                <a:solidFill>
                  <a:schemeClr val="dk1"/>
                </a:solidFill>
                <a:latin typeface="Calibri"/>
                <a:ea typeface="Calibri"/>
                <a:cs typeface="Calibri"/>
                <a:sym typeface="Calibri"/>
              </a:rPr>
              <a:t>(p) 856-227-4100 x4036     (f) 856-227-8422</a:t>
            </a:r>
            <a:endParaRPr sz="2400" b="1" i="0" u="none" strike="noStrike" cap="none">
              <a:solidFill>
                <a:schemeClr val="dk1"/>
              </a:solidFill>
              <a:latin typeface="Calibri"/>
              <a:ea typeface="Calibri"/>
              <a:cs typeface="Calibri"/>
              <a:sym typeface="Calibri"/>
            </a:endParaRPr>
          </a:p>
        </p:txBody>
      </p:sp>
      <p:pic>
        <p:nvPicPr>
          <p:cNvPr id="104" name="Shape 104"/>
          <p:cNvPicPr preferRelativeResize="0"/>
          <p:nvPr/>
        </p:nvPicPr>
        <p:blipFill rotWithShape="1">
          <a:blip r:embed="rId3">
            <a:alphaModFix/>
          </a:blip>
          <a:srcRect/>
          <a:stretch/>
        </p:blipFill>
        <p:spPr>
          <a:xfrm flipH="1">
            <a:off x="440300" y="244925"/>
            <a:ext cx="900925" cy="929100"/>
          </a:xfrm>
          <a:prstGeom prst="rect">
            <a:avLst/>
          </a:prstGeom>
          <a:noFill/>
          <a:ln>
            <a:noFill/>
          </a:ln>
        </p:spPr>
      </p:pic>
      <p:pic>
        <p:nvPicPr>
          <p:cNvPr id="105" name="Shape 105"/>
          <p:cNvPicPr preferRelativeResize="0"/>
          <p:nvPr/>
        </p:nvPicPr>
        <p:blipFill rotWithShape="1">
          <a:blip r:embed="rId3">
            <a:alphaModFix/>
          </a:blip>
          <a:srcRect/>
          <a:stretch/>
        </p:blipFill>
        <p:spPr>
          <a:xfrm>
            <a:off x="7800325" y="244924"/>
            <a:ext cx="978725" cy="929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graphicFrame>
        <p:nvGraphicFramePr>
          <p:cNvPr id="110" name="Shape 110"/>
          <p:cNvGraphicFramePr/>
          <p:nvPr/>
        </p:nvGraphicFramePr>
        <p:xfrm>
          <a:off x="287763" y="1400079"/>
          <a:ext cx="3000000" cy="3000000"/>
        </p:xfrm>
        <a:graphic>
          <a:graphicData uri="http://schemas.openxmlformats.org/drawingml/2006/table">
            <a:tbl>
              <a:tblPr firstRow="1" bandRow="1">
                <a:noFill/>
                <a:tableStyleId>{432072EC-DD90-4164-858B-B75FC8748C7F}</a:tableStyleId>
              </a:tblPr>
              <a:tblGrid>
                <a:gridCol w="2292175">
                  <a:extLst>
                    <a:ext uri="{9D8B030D-6E8A-4147-A177-3AD203B41FA5}">
                      <a16:colId xmlns:a16="http://schemas.microsoft.com/office/drawing/2014/main" val="20000"/>
                    </a:ext>
                  </a:extLst>
                </a:gridCol>
                <a:gridCol w="2317925">
                  <a:extLst>
                    <a:ext uri="{9D8B030D-6E8A-4147-A177-3AD203B41FA5}">
                      <a16:colId xmlns:a16="http://schemas.microsoft.com/office/drawing/2014/main" val="20001"/>
                    </a:ext>
                  </a:extLst>
                </a:gridCol>
                <a:gridCol w="2698650">
                  <a:extLst>
                    <a:ext uri="{9D8B030D-6E8A-4147-A177-3AD203B41FA5}">
                      <a16:colId xmlns:a16="http://schemas.microsoft.com/office/drawing/2014/main" val="20002"/>
                    </a:ext>
                  </a:extLst>
                </a:gridCol>
                <a:gridCol w="1259725">
                  <a:extLst>
                    <a:ext uri="{9D8B030D-6E8A-4147-A177-3AD203B41FA5}">
                      <a16:colId xmlns:a16="http://schemas.microsoft.com/office/drawing/2014/main" val="20003"/>
                    </a:ext>
                  </a:extLst>
                </a:gridCol>
              </a:tblGrid>
              <a:tr h="1278475">
                <a:tc>
                  <a:txBody>
                    <a:bodyPr/>
                    <a:lstStyle/>
                    <a:p>
                      <a:pPr marL="0" marR="0" lvl="0" indent="0" algn="l" rtl="0">
                        <a:spcBef>
                          <a:spcPts val="0"/>
                        </a:spcBef>
                        <a:spcAft>
                          <a:spcPts val="0"/>
                        </a:spcAft>
                        <a:buNone/>
                      </a:pPr>
                      <a:r>
                        <a:rPr lang="en-US" sz="2000">
                          <a:solidFill>
                            <a:srgbClr val="000000"/>
                          </a:solidFill>
                          <a:latin typeface="Calibri"/>
                          <a:ea typeface="Calibri"/>
                          <a:cs typeface="Calibri"/>
                          <a:sym typeface="Calibri"/>
                        </a:rPr>
                        <a:t>Dave Cappuccio</a:t>
                      </a:r>
                      <a:endParaRPr>
                        <a:solidFill>
                          <a:srgbClr val="000000"/>
                        </a:solidFill>
                      </a:endParaRPr>
                    </a:p>
                    <a:p>
                      <a:pPr marL="0" marR="0" lvl="0" indent="0" algn="l" rtl="0">
                        <a:spcBef>
                          <a:spcPts val="0"/>
                        </a:spcBef>
                        <a:spcAft>
                          <a:spcPts val="0"/>
                        </a:spcAft>
                        <a:buNone/>
                      </a:pPr>
                      <a:r>
                        <a:rPr lang="en-US" sz="2000">
                          <a:solidFill>
                            <a:srgbClr val="000000"/>
                          </a:solidFill>
                          <a:latin typeface="Calibri"/>
                          <a:ea typeface="Calibri"/>
                          <a:cs typeface="Calibri"/>
                          <a:sym typeface="Calibri"/>
                        </a:rPr>
                        <a:t>Erika Silich</a:t>
                      </a:r>
                      <a:endParaRPr>
                        <a:solidFill>
                          <a:srgbClr val="000000"/>
                        </a:solidFill>
                      </a:endParaRPr>
                    </a:p>
                    <a:p>
                      <a:pPr marL="0" marR="0" lvl="0" indent="0" algn="l" rtl="0">
                        <a:spcBef>
                          <a:spcPts val="0"/>
                        </a:spcBef>
                        <a:spcAft>
                          <a:spcPts val="0"/>
                        </a:spcAft>
                        <a:buNone/>
                      </a:pPr>
                      <a:r>
                        <a:rPr lang="en-US" sz="2000">
                          <a:solidFill>
                            <a:srgbClr val="000000"/>
                          </a:solidFill>
                          <a:latin typeface="Calibri"/>
                          <a:ea typeface="Calibri"/>
                          <a:cs typeface="Calibri"/>
                          <a:sym typeface="Calibri"/>
                        </a:rPr>
                        <a:t>Jessica Caffrey</a:t>
                      </a:r>
                      <a:endParaRPr sz="2000">
                        <a:solidFill>
                          <a:srgbClr val="000000"/>
                        </a:solidFill>
                        <a:latin typeface="Calibri"/>
                        <a:ea typeface="Calibri"/>
                        <a:cs typeface="Calibri"/>
                        <a:sym typeface="Calibri"/>
                      </a:endParaRPr>
                    </a:p>
                  </a:txBody>
                  <a:tcPr marL="91450" marR="91450" marT="45725" marB="45725">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38100" cap="flat" cmpd="sng">
                      <a:solidFill>
                        <a:srgbClr val="0000FF"/>
                      </a:solidFill>
                      <a:prstDash val="solid"/>
                      <a:round/>
                      <a:headEnd type="none" w="med" len="med"/>
                      <a:tailEnd type="none" w="med" len="med"/>
                    </a:lnB>
                    <a:solidFill>
                      <a:srgbClr val="00FFFF"/>
                    </a:solidFill>
                  </a:tcPr>
                </a:tc>
                <a:tc>
                  <a:txBody>
                    <a:bodyPr/>
                    <a:lstStyle/>
                    <a:p>
                      <a:pPr marL="0" marR="0" lvl="0" indent="0" algn="r" rtl="0">
                        <a:spcBef>
                          <a:spcPts val="0"/>
                        </a:spcBef>
                        <a:spcAft>
                          <a:spcPts val="0"/>
                        </a:spcAft>
                        <a:buNone/>
                      </a:pPr>
                      <a:r>
                        <a:rPr lang="en-US" sz="2000">
                          <a:solidFill>
                            <a:srgbClr val="000000"/>
                          </a:solidFill>
                          <a:latin typeface="Calibri"/>
                          <a:ea typeface="Calibri"/>
                          <a:cs typeface="Calibri"/>
                          <a:sym typeface="Calibri"/>
                        </a:rPr>
                        <a:t>Director of...</a:t>
                      </a:r>
                      <a:endParaRPr>
                        <a:solidFill>
                          <a:srgbClr val="000000"/>
                        </a:solidFill>
                      </a:endParaRPr>
                    </a:p>
                    <a:p>
                      <a:pPr marL="0" marR="0" lvl="0" indent="0" algn="r" rtl="0">
                        <a:spcBef>
                          <a:spcPts val="0"/>
                        </a:spcBef>
                        <a:spcAft>
                          <a:spcPts val="0"/>
                        </a:spcAft>
                        <a:buNone/>
                      </a:pPr>
                      <a:r>
                        <a:rPr lang="en-US" sz="2000" b="1">
                          <a:solidFill>
                            <a:srgbClr val="000000"/>
                          </a:solidFill>
                          <a:latin typeface="Calibri"/>
                          <a:ea typeface="Calibri"/>
                          <a:cs typeface="Calibri"/>
                          <a:sym typeface="Calibri"/>
                        </a:rPr>
                        <a:t>Supervisor of…</a:t>
                      </a:r>
                      <a:endParaRPr>
                        <a:solidFill>
                          <a:srgbClr val="000000"/>
                        </a:solidFill>
                      </a:endParaRPr>
                    </a:p>
                    <a:p>
                      <a:pPr marL="0" marR="0" lvl="0" indent="0" algn="r" rtl="0">
                        <a:spcBef>
                          <a:spcPts val="0"/>
                        </a:spcBef>
                        <a:spcAft>
                          <a:spcPts val="0"/>
                        </a:spcAft>
                        <a:buNone/>
                      </a:pPr>
                      <a:r>
                        <a:rPr lang="en-US" sz="2000" b="1">
                          <a:solidFill>
                            <a:srgbClr val="000000"/>
                          </a:solidFill>
                          <a:latin typeface="Calibri"/>
                          <a:ea typeface="Calibri"/>
                          <a:cs typeface="Calibri"/>
                          <a:sym typeface="Calibri"/>
                        </a:rPr>
                        <a:t>Supervisor/ …</a:t>
                      </a:r>
                      <a:endParaRPr>
                        <a:solidFill>
                          <a:srgbClr val="000000"/>
                        </a:solidFill>
                      </a:endParaRPr>
                    </a:p>
                  </a:txBody>
                  <a:tcPr marL="91450" marR="91450" marT="45725" marB="45725">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38100" cap="flat" cmpd="sng">
                      <a:solidFill>
                        <a:srgbClr val="0000FF"/>
                      </a:solidFill>
                      <a:prstDash val="solid"/>
                      <a:round/>
                      <a:headEnd type="none" w="med" len="med"/>
                      <a:tailEnd type="none" w="med" len="med"/>
                    </a:lnB>
                    <a:solidFill>
                      <a:srgbClr val="00FFFF"/>
                    </a:solidFill>
                  </a:tcPr>
                </a:tc>
                <a:tc>
                  <a:txBody>
                    <a:bodyPr/>
                    <a:lstStyle/>
                    <a:p>
                      <a:pPr marL="0" marR="0" lvl="0" indent="0" algn="l" rtl="0">
                        <a:lnSpc>
                          <a:spcPct val="100000"/>
                        </a:lnSpc>
                        <a:spcBef>
                          <a:spcPts val="0"/>
                        </a:spcBef>
                        <a:spcAft>
                          <a:spcPts val="0"/>
                        </a:spcAft>
                        <a:buClr>
                          <a:schemeClr val="dk1"/>
                        </a:buClr>
                        <a:buSzPts val="2000"/>
                        <a:buFont typeface="Calibri"/>
                        <a:buNone/>
                      </a:pPr>
                      <a:r>
                        <a:rPr lang="en-US" sz="2000">
                          <a:solidFill>
                            <a:srgbClr val="000000"/>
                          </a:solidFill>
                          <a:latin typeface="Calibri"/>
                          <a:ea typeface="Calibri"/>
                          <a:cs typeface="Calibri"/>
                          <a:sym typeface="Calibri"/>
                        </a:rPr>
                        <a:t>Special Services</a:t>
                      </a:r>
                      <a:endParaRPr>
                        <a:solidFill>
                          <a:srgbClr val="000000"/>
                        </a:solidFill>
                      </a:endParaRPr>
                    </a:p>
                    <a:p>
                      <a:pPr marL="0" marR="0" lvl="0" indent="0" algn="l" rtl="0">
                        <a:spcBef>
                          <a:spcPts val="0"/>
                        </a:spcBef>
                        <a:spcAft>
                          <a:spcPts val="0"/>
                        </a:spcAft>
                        <a:buNone/>
                      </a:pPr>
                      <a:r>
                        <a:rPr lang="en-US" sz="2000">
                          <a:solidFill>
                            <a:srgbClr val="000000"/>
                          </a:solidFill>
                          <a:latin typeface="Calibri"/>
                          <a:ea typeface="Calibri"/>
                          <a:cs typeface="Calibri"/>
                          <a:sym typeface="Calibri"/>
                        </a:rPr>
                        <a:t>Special Education</a:t>
                      </a:r>
                      <a:endParaRPr>
                        <a:solidFill>
                          <a:srgbClr val="000000"/>
                        </a:solidFill>
                      </a:endParaRPr>
                    </a:p>
                    <a:p>
                      <a:pPr marL="0" marR="0" lvl="0" indent="0" algn="l" rtl="0">
                        <a:lnSpc>
                          <a:spcPct val="100000"/>
                        </a:lnSpc>
                        <a:spcBef>
                          <a:spcPts val="0"/>
                        </a:spcBef>
                        <a:spcAft>
                          <a:spcPts val="0"/>
                        </a:spcAft>
                        <a:buClr>
                          <a:schemeClr val="dk1"/>
                        </a:buClr>
                        <a:buSzPts val="2000"/>
                        <a:buFont typeface="Calibri"/>
                        <a:buNone/>
                      </a:pPr>
                      <a:r>
                        <a:rPr lang="en-US" sz="2000" b="1">
                          <a:solidFill>
                            <a:srgbClr val="000000"/>
                          </a:solidFill>
                          <a:latin typeface="Calibri"/>
                          <a:ea typeface="Calibri"/>
                          <a:cs typeface="Calibri"/>
                          <a:sym typeface="Calibri"/>
                        </a:rPr>
                        <a:t>Behavior Analyst</a:t>
                      </a:r>
                      <a:endParaRPr>
                        <a:solidFill>
                          <a:srgbClr val="000000"/>
                        </a:solidFill>
                      </a:endParaRPr>
                    </a:p>
                  </a:txBody>
                  <a:tcPr marL="91450" marR="91450" marT="45725" marB="45725">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38100" cap="flat" cmpd="sng">
                      <a:solidFill>
                        <a:srgbClr val="0000FF"/>
                      </a:solidFill>
                      <a:prstDash val="solid"/>
                      <a:round/>
                      <a:headEnd type="none" w="med" len="med"/>
                      <a:tailEnd type="none" w="med" len="med"/>
                    </a:lnB>
                    <a:solidFill>
                      <a:srgbClr val="00FFFF"/>
                    </a:solidFill>
                  </a:tcPr>
                </a:tc>
                <a:tc>
                  <a:txBody>
                    <a:bodyPr/>
                    <a:lstStyle/>
                    <a:p>
                      <a:pPr marL="0" marR="0" lvl="0" indent="0" algn="l" rtl="0">
                        <a:spcBef>
                          <a:spcPts val="0"/>
                        </a:spcBef>
                        <a:spcAft>
                          <a:spcPts val="0"/>
                        </a:spcAft>
                        <a:buNone/>
                      </a:pPr>
                      <a:endParaRPr sz="2000">
                        <a:solidFill>
                          <a:srgbClr val="000000"/>
                        </a:solidFill>
                        <a:latin typeface="Calibri"/>
                        <a:ea typeface="Calibri"/>
                        <a:cs typeface="Calibri"/>
                        <a:sym typeface="Calibri"/>
                      </a:endParaRPr>
                    </a:p>
                    <a:p>
                      <a:pPr marL="0" marR="0" lvl="0" indent="0" algn="l" rtl="0">
                        <a:spcBef>
                          <a:spcPts val="0"/>
                        </a:spcBef>
                        <a:spcAft>
                          <a:spcPts val="0"/>
                        </a:spcAft>
                        <a:buNone/>
                      </a:pPr>
                      <a:r>
                        <a:rPr lang="en-US" sz="2000">
                          <a:solidFill>
                            <a:srgbClr val="000000"/>
                          </a:solidFill>
                          <a:latin typeface="Calibri"/>
                          <a:ea typeface="Calibri"/>
                          <a:cs typeface="Calibri"/>
                          <a:sym typeface="Calibri"/>
                        </a:rPr>
                        <a:t>extension</a:t>
                      </a:r>
                      <a:endParaRPr sz="2000">
                        <a:solidFill>
                          <a:srgbClr val="000000"/>
                        </a:solidFill>
                        <a:latin typeface="Calibri"/>
                        <a:ea typeface="Calibri"/>
                        <a:cs typeface="Calibri"/>
                        <a:sym typeface="Calibri"/>
                      </a:endParaRPr>
                    </a:p>
                  </a:txBody>
                  <a:tcPr marL="91450" marR="91450" marT="45725" marB="45725">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38100" cap="flat" cmpd="sng">
                      <a:solidFill>
                        <a:srgbClr val="0000FF"/>
                      </a:solidFill>
                      <a:prstDash val="solid"/>
                      <a:round/>
                      <a:headEnd type="none" w="med" len="med"/>
                      <a:tailEnd type="none" w="med" len="med"/>
                    </a:lnB>
                    <a:solidFill>
                      <a:srgbClr val="00FFFF"/>
                    </a:solidFill>
                  </a:tcPr>
                </a:tc>
                <a:extLst>
                  <a:ext uri="{0D108BD9-81ED-4DB2-BD59-A6C34878D82A}">
                    <a16:rowId xmlns:a16="http://schemas.microsoft.com/office/drawing/2014/main" val="10000"/>
                  </a:ext>
                </a:extLst>
              </a:tr>
              <a:tr h="586400">
                <a:tc>
                  <a:txBody>
                    <a:bodyPr/>
                    <a:lstStyle/>
                    <a:p>
                      <a:pPr marL="0" marR="0" lvl="0" indent="0" algn="ctr" rtl="0">
                        <a:spcBef>
                          <a:spcPts val="0"/>
                        </a:spcBef>
                        <a:spcAft>
                          <a:spcPts val="0"/>
                        </a:spcAft>
                        <a:buNone/>
                      </a:pPr>
                      <a:r>
                        <a:rPr lang="en-US" sz="2000" b="1">
                          <a:latin typeface="Calibri"/>
                          <a:ea typeface="Calibri"/>
                          <a:cs typeface="Calibri"/>
                          <a:sym typeface="Calibri"/>
                        </a:rPr>
                        <a:t>Lori Massi</a:t>
                      </a:r>
                      <a:endParaRPr sz="2000" b="1">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381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a:latin typeface="Calibri"/>
                          <a:ea typeface="Calibri"/>
                          <a:cs typeface="Calibri"/>
                          <a:sym typeface="Calibri"/>
                        </a:rPr>
                        <a:t>CST secretary</a:t>
                      </a:r>
                      <a:endParaRPr sz="2000" b="1">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381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a:latin typeface="Calibri"/>
                          <a:ea typeface="Calibri"/>
                          <a:cs typeface="Calibri"/>
                          <a:sym typeface="Calibri"/>
                        </a:rPr>
                        <a:t>lmassi@bhprsd.org</a:t>
                      </a:r>
                      <a:endParaRPr sz="2000" b="1">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381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a:latin typeface="Calibri"/>
                          <a:ea typeface="Calibri"/>
                          <a:cs typeface="Calibri"/>
                          <a:sym typeface="Calibri"/>
                        </a:rPr>
                        <a:t>X 4047</a:t>
                      </a:r>
                      <a:endParaRPr sz="2000" b="1">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381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extLst>
                  <a:ext uri="{0D108BD9-81ED-4DB2-BD59-A6C34878D82A}">
                    <a16:rowId xmlns:a16="http://schemas.microsoft.com/office/drawing/2014/main" val="10001"/>
                  </a:ext>
                </a:extLst>
              </a:tr>
              <a:tr h="586400">
                <a:tc>
                  <a:txBody>
                    <a:bodyPr/>
                    <a:lstStyle/>
                    <a:p>
                      <a:pPr marL="0" marR="0" lvl="0" indent="0" algn="ctr" rtl="0">
                        <a:spcBef>
                          <a:spcPts val="0"/>
                        </a:spcBef>
                        <a:spcAft>
                          <a:spcPts val="0"/>
                        </a:spcAft>
                        <a:buNone/>
                      </a:pPr>
                      <a:r>
                        <a:rPr lang="en-US" sz="2000" b="1" i="0">
                          <a:latin typeface="Calibri"/>
                          <a:ea typeface="Calibri"/>
                          <a:cs typeface="Calibri"/>
                          <a:sym typeface="Calibri"/>
                        </a:rPr>
                        <a:t>Joe DeVecchis</a:t>
                      </a:r>
                      <a:endParaRPr sz="2000" b="1" i="0">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ts val="1800"/>
                        <a:buFont typeface="Calibri"/>
                        <a:buNone/>
                      </a:pPr>
                      <a:r>
                        <a:rPr lang="en-US" sz="2000" b="1" i="0">
                          <a:latin typeface="Calibri"/>
                          <a:ea typeface="Calibri"/>
                          <a:cs typeface="Calibri"/>
                          <a:sym typeface="Calibri"/>
                        </a:rPr>
                        <a:t>(A – </a:t>
                      </a:r>
                      <a:r>
                        <a:rPr lang="en-US" sz="2000" b="1">
                          <a:latin typeface="Calibri"/>
                          <a:ea typeface="Calibri"/>
                          <a:cs typeface="Calibri"/>
                          <a:sym typeface="Calibri"/>
                        </a:rPr>
                        <a:t>I</a:t>
                      </a:r>
                      <a:r>
                        <a:rPr lang="en-US" sz="2000" b="1" i="0">
                          <a:latin typeface="Calibri"/>
                          <a:ea typeface="Calibri"/>
                          <a:cs typeface="Calibri"/>
                          <a:sym typeface="Calibri"/>
                        </a:rPr>
                        <a:t>) &amp; </a:t>
                      </a:r>
                      <a:r>
                        <a:rPr lang="en-US" sz="2000" b="1">
                          <a:latin typeface="Calibri"/>
                          <a:ea typeface="Calibri"/>
                          <a:cs typeface="Calibri"/>
                          <a:sym typeface="Calibri"/>
                        </a:rPr>
                        <a:t>PAUSE</a:t>
                      </a:r>
                      <a:endParaRPr sz="2000"/>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i="0">
                          <a:latin typeface="Calibri"/>
                          <a:ea typeface="Calibri"/>
                          <a:cs typeface="Calibri"/>
                          <a:sym typeface="Calibri"/>
                        </a:rPr>
                        <a:t>jdevecchis@bhprsd.org</a:t>
                      </a:r>
                      <a:endParaRPr sz="2000" b="1" i="0">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i="0">
                          <a:latin typeface="Calibri"/>
                          <a:ea typeface="Calibri"/>
                          <a:cs typeface="Calibri"/>
                          <a:sym typeface="Calibri"/>
                        </a:rPr>
                        <a:t>X4048</a:t>
                      </a:r>
                      <a:endParaRPr sz="2000" b="1" i="0">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extLst>
                  <a:ext uri="{0D108BD9-81ED-4DB2-BD59-A6C34878D82A}">
                    <a16:rowId xmlns:a16="http://schemas.microsoft.com/office/drawing/2014/main" val="10002"/>
                  </a:ext>
                </a:extLst>
              </a:tr>
              <a:tr h="586400">
                <a:tc>
                  <a:txBody>
                    <a:bodyPr/>
                    <a:lstStyle/>
                    <a:p>
                      <a:pPr marL="0" marR="0" lvl="0" indent="0" algn="ctr" rtl="0">
                        <a:spcBef>
                          <a:spcPts val="0"/>
                        </a:spcBef>
                        <a:spcAft>
                          <a:spcPts val="0"/>
                        </a:spcAft>
                        <a:buNone/>
                      </a:pPr>
                      <a:r>
                        <a:rPr lang="en-US" sz="2000" b="1">
                          <a:latin typeface="Calibri"/>
                          <a:ea typeface="Calibri"/>
                          <a:cs typeface="Calibri"/>
                          <a:sym typeface="Calibri"/>
                        </a:rPr>
                        <a:t>Erin Ross-Bailey</a:t>
                      </a:r>
                      <a:endParaRPr sz="2000" b="1">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a:latin typeface="Calibri"/>
                          <a:ea typeface="Calibri"/>
                          <a:cs typeface="Calibri"/>
                          <a:sym typeface="Calibri"/>
                        </a:rPr>
                        <a:t>(J – R) &amp; BD</a:t>
                      </a:r>
                      <a:endParaRPr sz="2000" b="1">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a:latin typeface="Calibri"/>
                          <a:ea typeface="Calibri"/>
                          <a:cs typeface="Calibri"/>
                          <a:sym typeface="Calibri"/>
                        </a:rPr>
                        <a:t>ebailey@bhprsd.org</a:t>
                      </a:r>
                      <a:endParaRPr sz="2000" b="1">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a:latin typeface="Calibri"/>
                          <a:ea typeface="Calibri"/>
                          <a:cs typeface="Calibri"/>
                          <a:sym typeface="Calibri"/>
                        </a:rPr>
                        <a:t>X 4063</a:t>
                      </a:r>
                      <a:endParaRPr sz="2000" b="1">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extLst>
                  <a:ext uri="{0D108BD9-81ED-4DB2-BD59-A6C34878D82A}">
                    <a16:rowId xmlns:a16="http://schemas.microsoft.com/office/drawing/2014/main" val="10003"/>
                  </a:ext>
                </a:extLst>
              </a:tr>
              <a:tr h="586400">
                <a:tc>
                  <a:txBody>
                    <a:bodyPr/>
                    <a:lstStyle/>
                    <a:p>
                      <a:pPr marL="0" marR="0" lvl="0" indent="0" algn="ctr" rtl="0">
                        <a:spcBef>
                          <a:spcPts val="0"/>
                        </a:spcBef>
                        <a:spcAft>
                          <a:spcPts val="0"/>
                        </a:spcAft>
                        <a:buNone/>
                      </a:pPr>
                      <a:r>
                        <a:rPr lang="en-US" sz="2000" b="1">
                          <a:latin typeface="Calibri"/>
                          <a:ea typeface="Calibri"/>
                          <a:cs typeface="Calibri"/>
                          <a:sym typeface="Calibri"/>
                        </a:rPr>
                        <a:t>Lindsay Vargas</a:t>
                      </a:r>
                      <a:endParaRPr sz="2000" b="1">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a:latin typeface="Calibri"/>
                          <a:ea typeface="Calibri"/>
                          <a:cs typeface="Calibri"/>
                          <a:sym typeface="Calibri"/>
                        </a:rPr>
                        <a:t>(Out of District)</a:t>
                      </a:r>
                      <a:endParaRPr sz="2000" b="1">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a:latin typeface="Calibri"/>
                          <a:ea typeface="Calibri"/>
                          <a:cs typeface="Calibri"/>
                          <a:sym typeface="Calibri"/>
                        </a:rPr>
                        <a:t>lmcdonald@bhprsd.org</a:t>
                      </a:r>
                      <a:endParaRPr sz="2000" b="1">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a:latin typeface="Calibri"/>
                          <a:ea typeface="Calibri"/>
                          <a:cs typeface="Calibri"/>
                          <a:sym typeface="Calibri"/>
                        </a:rPr>
                        <a:t>X 4404</a:t>
                      </a:r>
                      <a:endParaRPr sz="2000" b="1">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extLst>
                  <a:ext uri="{0D108BD9-81ED-4DB2-BD59-A6C34878D82A}">
                    <a16:rowId xmlns:a16="http://schemas.microsoft.com/office/drawing/2014/main" val="10004"/>
                  </a:ext>
                </a:extLst>
              </a:tr>
              <a:tr h="767100">
                <a:tc>
                  <a:txBody>
                    <a:bodyPr/>
                    <a:lstStyle/>
                    <a:p>
                      <a:pPr marL="0" marR="0" lvl="0" indent="0" algn="ctr" rtl="0">
                        <a:spcBef>
                          <a:spcPts val="0"/>
                        </a:spcBef>
                        <a:spcAft>
                          <a:spcPts val="0"/>
                        </a:spcAft>
                        <a:buNone/>
                      </a:pPr>
                      <a:r>
                        <a:rPr lang="en-US" sz="2000" b="1">
                          <a:latin typeface="Calibri"/>
                          <a:ea typeface="Calibri"/>
                          <a:cs typeface="Calibri"/>
                          <a:sym typeface="Calibri"/>
                        </a:rPr>
                        <a:t>Jackie Kulinski</a:t>
                      </a:r>
                      <a:endParaRPr sz="2000" b="1">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a:latin typeface="Calibri"/>
                          <a:ea typeface="Calibri"/>
                          <a:cs typeface="Calibri"/>
                          <a:sym typeface="Calibri"/>
                        </a:rPr>
                        <a:t>(S – Z) &amp; MD program</a:t>
                      </a:r>
                      <a:endParaRPr sz="2000" b="1">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a:latin typeface="Calibri"/>
                          <a:ea typeface="Calibri"/>
                          <a:cs typeface="Calibri"/>
                          <a:sym typeface="Calibri"/>
                        </a:rPr>
                        <a:t>jkulinski@bhprsd.org</a:t>
                      </a:r>
                      <a:endParaRPr sz="2000" b="1">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tc>
                  <a:txBody>
                    <a:bodyPr/>
                    <a:lstStyle/>
                    <a:p>
                      <a:pPr marL="0" marR="0" lvl="0" indent="0" algn="ctr" rtl="0">
                        <a:spcBef>
                          <a:spcPts val="0"/>
                        </a:spcBef>
                        <a:spcAft>
                          <a:spcPts val="0"/>
                        </a:spcAft>
                        <a:buNone/>
                      </a:pPr>
                      <a:r>
                        <a:rPr lang="en-US" sz="2000" b="1">
                          <a:latin typeface="Calibri"/>
                          <a:ea typeface="Calibri"/>
                          <a:cs typeface="Calibri"/>
                          <a:sym typeface="Calibri"/>
                        </a:rPr>
                        <a:t>X 4049</a:t>
                      </a:r>
                      <a:endParaRPr sz="2000" b="1">
                        <a:latin typeface="Calibri"/>
                        <a:ea typeface="Calibri"/>
                        <a:cs typeface="Calibri"/>
                        <a:sym typeface="Calibri"/>
                      </a:endParaRPr>
                    </a:p>
                  </a:txBody>
                  <a:tcPr marL="91450" marR="91450" marT="45725" marB="45725" anchor="ctr">
                    <a:lnL w="12700" cap="flat" cmpd="sng">
                      <a:solidFill>
                        <a:srgbClr val="0000FF"/>
                      </a:solidFill>
                      <a:prstDash val="solid"/>
                      <a:round/>
                      <a:headEnd type="none" w="med" len="med"/>
                      <a:tailEnd type="none" w="med" len="med"/>
                    </a:lnL>
                    <a:lnR w="12700" cap="flat" cmpd="sng">
                      <a:solidFill>
                        <a:srgbClr val="0000FF"/>
                      </a:solidFill>
                      <a:prstDash val="solid"/>
                      <a:round/>
                      <a:headEnd type="none" w="med" len="med"/>
                      <a:tailEnd type="none" w="med" len="med"/>
                    </a:lnR>
                    <a:lnT w="12700" cap="flat" cmpd="sng">
                      <a:solidFill>
                        <a:srgbClr val="0000FF"/>
                      </a:solidFill>
                      <a:prstDash val="solid"/>
                      <a:round/>
                      <a:headEnd type="none" w="med" len="med"/>
                      <a:tailEnd type="none" w="med" len="med"/>
                    </a:lnT>
                    <a:lnB w="12700" cap="flat" cmpd="sng">
                      <a:solidFill>
                        <a:srgbClr val="0000FF"/>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11" name="Shape 111"/>
          <p:cNvSpPr txBox="1">
            <a:spLocks noGrp="1"/>
          </p:cNvSpPr>
          <p:nvPr>
            <p:ph type="title"/>
          </p:nvPr>
        </p:nvSpPr>
        <p:spPr>
          <a:xfrm>
            <a:off x="1859325" y="271625"/>
            <a:ext cx="5470500" cy="982500"/>
          </a:xfrm>
          <a:prstGeom prst="rect">
            <a:avLst/>
          </a:prstGeom>
          <a:noFill/>
          <a:ln w="9525" cap="flat" cmpd="sng">
            <a:solidFill>
              <a:srgbClr val="0000FF"/>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3959"/>
              <a:buFont typeface="Calibri"/>
              <a:buNone/>
            </a:pPr>
            <a:r>
              <a:rPr lang="en-US" sz="3000" b="1" i="0" u="sng" strike="noStrike" cap="none">
                <a:solidFill>
                  <a:srgbClr val="000000"/>
                </a:solidFill>
                <a:latin typeface="Calibri"/>
                <a:ea typeface="Calibri"/>
                <a:cs typeface="Calibri"/>
                <a:sym typeface="Calibri"/>
              </a:rPr>
              <a:t>Child Study Team (CST)</a:t>
            </a:r>
            <a:br>
              <a:rPr lang="en-US" sz="3000" b="1" i="0" u="sng" strike="noStrike" cap="none">
                <a:solidFill>
                  <a:srgbClr val="000000"/>
                </a:solidFill>
                <a:latin typeface="Calibri"/>
                <a:ea typeface="Calibri"/>
                <a:cs typeface="Calibri"/>
                <a:sym typeface="Calibri"/>
              </a:rPr>
            </a:br>
            <a:r>
              <a:rPr lang="en-US" sz="2400" b="1" i="0" strike="noStrike" cap="none">
                <a:solidFill>
                  <a:srgbClr val="000000"/>
                </a:solidFill>
                <a:latin typeface="Calibri"/>
                <a:ea typeface="Calibri"/>
                <a:cs typeface="Calibri"/>
                <a:sym typeface="Calibri"/>
              </a:rPr>
              <a:t>(</a:t>
            </a:r>
            <a:r>
              <a:rPr lang="en-US" sz="2400" b="1" i="0" u="none" strike="noStrike" cap="none">
                <a:solidFill>
                  <a:schemeClr val="dk1"/>
                </a:solidFill>
                <a:latin typeface="Calibri"/>
                <a:ea typeface="Calibri"/>
                <a:cs typeface="Calibri"/>
                <a:sym typeface="Calibri"/>
              </a:rPr>
              <a:t>856</a:t>
            </a:r>
            <a:r>
              <a:rPr lang="en-US" sz="2400" b="1">
                <a:solidFill>
                  <a:schemeClr val="dk1"/>
                </a:solidFill>
                <a:latin typeface="Calibri"/>
                <a:ea typeface="Calibri"/>
                <a:cs typeface="Calibri"/>
                <a:sym typeface="Calibri"/>
              </a:rPr>
              <a:t>)</a:t>
            </a:r>
            <a:r>
              <a:rPr lang="en-US" sz="2400" b="1" i="0" u="none" strike="noStrike" cap="none">
                <a:solidFill>
                  <a:schemeClr val="dk1"/>
                </a:solidFill>
                <a:latin typeface="Calibri"/>
                <a:ea typeface="Calibri"/>
                <a:cs typeface="Calibri"/>
                <a:sym typeface="Calibri"/>
              </a:rPr>
              <a:t>227-4100 x 4047</a:t>
            </a:r>
            <a:endParaRPr sz="2400" b="1" i="0" u="none" strike="noStrike" cap="none">
              <a:solidFill>
                <a:schemeClr val="dk1"/>
              </a:solidFill>
              <a:latin typeface="Calibri"/>
              <a:ea typeface="Calibri"/>
              <a:cs typeface="Calibri"/>
              <a:sym typeface="Calibri"/>
            </a:endParaRPr>
          </a:p>
        </p:txBody>
      </p:sp>
      <p:sp>
        <p:nvSpPr>
          <p:cNvPr id="112" name="Shape 112"/>
          <p:cNvSpPr/>
          <p:nvPr/>
        </p:nvSpPr>
        <p:spPr>
          <a:xfrm>
            <a:off x="228600" y="6044000"/>
            <a:ext cx="8686800" cy="646200"/>
          </a:xfrm>
          <a:prstGeom prst="rect">
            <a:avLst/>
          </a:prstGeom>
          <a:solidFill>
            <a:srgbClr val="EFEFEF"/>
          </a:solidFill>
          <a:ln w="9525" cap="flat" cmpd="sng">
            <a:solidFill>
              <a:srgbClr val="0000FF"/>
            </a:solidFill>
            <a:prstDash val="solid"/>
            <a:round/>
            <a:headEnd type="none" w="med" len="med"/>
            <a:tailEnd type="none" w="med" len="med"/>
          </a:ln>
        </p:spPr>
        <p:txBody>
          <a:bodyPr spcFirstLastPara="1" wrap="square" lIns="91425" tIns="45700" rIns="91425" bIns="45700" anchor="t" anchorCtr="0">
            <a:noAutofit/>
          </a:bodyPr>
          <a:lstStyle/>
          <a:p>
            <a:pPr marL="342900" marR="0" lvl="0" indent="-342900" algn="ctr" rtl="0">
              <a:spcBef>
                <a:spcPts val="0"/>
              </a:spcBef>
              <a:spcAft>
                <a:spcPts val="0"/>
              </a:spcAft>
              <a:buNone/>
            </a:pPr>
            <a:r>
              <a:rPr lang="en-US" sz="1800" b="1" i="1">
                <a:solidFill>
                  <a:srgbClr val="002060"/>
                </a:solidFill>
                <a:latin typeface="Calibri"/>
                <a:ea typeface="Calibri"/>
                <a:cs typeface="Calibri"/>
                <a:sym typeface="Calibri"/>
              </a:rPr>
              <a:t>Student schedules will be determined by the case manager - in consultation with the school counselor - in accordance with the Individual Educational Plan (IEP)</a:t>
            </a:r>
            <a:endParaRPr sz="1800" b="1" i="1">
              <a:solidFill>
                <a:srgbClr val="002060"/>
              </a:solidFill>
              <a:latin typeface="Calibri"/>
              <a:ea typeface="Calibri"/>
              <a:cs typeface="Calibri"/>
              <a:sym typeface="Calibri"/>
            </a:endParaRPr>
          </a:p>
        </p:txBody>
      </p:sp>
      <p:pic>
        <p:nvPicPr>
          <p:cNvPr id="113" name="Shape 113"/>
          <p:cNvPicPr preferRelativeResize="0"/>
          <p:nvPr/>
        </p:nvPicPr>
        <p:blipFill rotWithShape="1">
          <a:blip r:embed="rId3">
            <a:alphaModFix/>
          </a:blip>
          <a:srcRect/>
          <a:stretch/>
        </p:blipFill>
        <p:spPr>
          <a:xfrm flipH="1">
            <a:off x="346925" y="218225"/>
            <a:ext cx="1027375" cy="929100"/>
          </a:xfrm>
          <a:prstGeom prst="rect">
            <a:avLst/>
          </a:prstGeom>
          <a:noFill/>
          <a:ln>
            <a:noFill/>
          </a:ln>
        </p:spPr>
      </p:pic>
      <p:pic>
        <p:nvPicPr>
          <p:cNvPr id="114" name="Shape 114"/>
          <p:cNvPicPr preferRelativeResize="0"/>
          <p:nvPr/>
        </p:nvPicPr>
        <p:blipFill rotWithShape="1">
          <a:blip r:embed="rId3">
            <a:alphaModFix/>
          </a:blip>
          <a:srcRect/>
          <a:stretch/>
        </p:blipFill>
        <p:spPr>
          <a:xfrm>
            <a:off x="7814825" y="218224"/>
            <a:ext cx="978725" cy="929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228600" y="1506800"/>
            <a:ext cx="8564100" cy="5105400"/>
          </a:xfrm>
          <a:prstGeom prst="rect">
            <a:avLst/>
          </a:prstGeom>
          <a:solidFill>
            <a:srgbClr val="F3F3F3"/>
          </a:solidFill>
          <a:ln w="9525" cap="flat" cmpd="sng">
            <a:solidFill>
              <a:srgbClr val="0000FF"/>
            </a:solidFill>
            <a:prstDash val="solid"/>
            <a:round/>
            <a:headEnd type="none" w="med" len="med"/>
            <a:tailEnd type="none" w="med" len="med"/>
          </a:ln>
        </p:spPr>
        <p:txBody>
          <a:bodyPr spcFirstLastPara="1" wrap="square" lIns="91425" tIns="45700" rIns="91425" bIns="45700" anchor="t" anchorCtr="0">
            <a:noAutofit/>
          </a:bodyPr>
          <a:lstStyle/>
          <a:p>
            <a:pPr marL="274320" marR="0" lvl="0" indent="-274320" algn="l" rtl="0">
              <a:spcBef>
                <a:spcPts val="0"/>
              </a:spcBef>
              <a:spcAft>
                <a:spcPts val="0"/>
              </a:spcAft>
              <a:buClr>
                <a:srgbClr val="000000"/>
              </a:buClr>
              <a:buSzPts val="2200"/>
              <a:buFont typeface="Noto Sans Symbols"/>
              <a:buChar char="∗"/>
            </a:pPr>
            <a:r>
              <a:rPr lang="en-US" sz="2200" b="1">
                <a:solidFill>
                  <a:schemeClr val="dk1"/>
                </a:solidFill>
                <a:latin typeface="Calibri"/>
                <a:ea typeface="Calibri"/>
                <a:cs typeface="Calibri"/>
                <a:sym typeface="Calibri"/>
              </a:rPr>
              <a:t>Course Selection Form and Demographic TONIGHT!</a:t>
            </a:r>
            <a:endParaRPr/>
          </a:p>
          <a:p>
            <a:pPr marL="274320" marR="0" lvl="0" indent="-274320" algn="l" rtl="0">
              <a:spcBef>
                <a:spcPts val="440"/>
              </a:spcBef>
              <a:spcAft>
                <a:spcPts val="0"/>
              </a:spcAft>
              <a:buClr>
                <a:srgbClr val="000000"/>
              </a:buClr>
              <a:buSzPts val="2200"/>
              <a:buFont typeface="Noto Sans Symbols"/>
              <a:buChar char="∗"/>
            </a:pPr>
            <a:r>
              <a:rPr lang="en-US" sz="2200" b="1" i="0" u="none" strike="noStrike" cap="none">
                <a:solidFill>
                  <a:schemeClr val="dk1"/>
                </a:solidFill>
                <a:latin typeface="Calibri"/>
                <a:ea typeface="Calibri"/>
                <a:cs typeface="Calibri"/>
                <a:sym typeface="Calibri"/>
              </a:rPr>
              <a:t>If your child will NOT attend Highland HS, we still need you to return the form, indicating where the student </a:t>
            </a:r>
            <a:r>
              <a:rPr lang="en-US" sz="2200" b="1" i="0" u="sng" strike="noStrike" cap="none">
                <a:solidFill>
                  <a:schemeClr val="dk1"/>
                </a:solidFill>
                <a:latin typeface="Calibri"/>
                <a:ea typeface="Calibri"/>
                <a:cs typeface="Calibri"/>
                <a:sym typeface="Calibri"/>
              </a:rPr>
              <a:t>WILL</a:t>
            </a:r>
            <a:r>
              <a:rPr lang="en-US" sz="2200" b="1" i="0" u="none" strike="noStrike" cap="none">
                <a:solidFill>
                  <a:schemeClr val="dk1"/>
                </a:solidFill>
                <a:latin typeface="Calibri"/>
                <a:ea typeface="Calibri"/>
                <a:cs typeface="Calibri"/>
                <a:sym typeface="Calibri"/>
              </a:rPr>
              <a:t> attend.</a:t>
            </a:r>
            <a:endParaRPr/>
          </a:p>
          <a:p>
            <a:pPr marL="274320" marR="0" lvl="0" indent="-274320" algn="l" rtl="0">
              <a:spcBef>
                <a:spcPts val="440"/>
              </a:spcBef>
              <a:spcAft>
                <a:spcPts val="0"/>
              </a:spcAft>
              <a:buClr>
                <a:srgbClr val="000000"/>
              </a:buClr>
              <a:buSzPts val="2200"/>
              <a:buFont typeface="Noto Sans Symbols"/>
              <a:buChar char="∗"/>
            </a:pPr>
            <a:r>
              <a:rPr lang="en-US" sz="2200" b="1" i="0" u="none" strike="noStrike" cap="none">
                <a:solidFill>
                  <a:schemeClr val="dk1"/>
                </a:solidFill>
                <a:latin typeface="Calibri"/>
                <a:ea typeface="Calibri"/>
                <a:cs typeface="Calibri"/>
                <a:sym typeface="Calibri"/>
              </a:rPr>
              <a:t>Students </a:t>
            </a:r>
            <a:r>
              <a:rPr lang="en-US" sz="2200" b="1">
                <a:solidFill>
                  <a:schemeClr val="dk1"/>
                </a:solidFill>
                <a:latin typeface="Calibri"/>
                <a:ea typeface="Calibri"/>
                <a:cs typeface="Calibri"/>
                <a:sym typeface="Calibri"/>
              </a:rPr>
              <a:t>selected </a:t>
            </a:r>
            <a:r>
              <a:rPr lang="en-US" sz="2200" b="1" i="0" u="sng" strike="noStrike" cap="none">
                <a:solidFill>
                  <a:schemeClr val="dk1"/>
                </a:solidFill>
                <a:latin typeface="Calibri"/>
                <a:ea typeface="Calibri"/>
                <a:cs typeface="Calibri"/>
                <a:sym typeface="Calibri"/>
              </a:rPr>
              <a:t>eight (8) courses</a:t>
            </a:r>
            <a:r>
              <a:rPr lang="en-US" sz="2200" b="1" i="0" u="none" strike="noStrike" cap="none">
                <a:solidFill>
                  <a:schemeClr val="dk1"/>
                </a:solidFill>
                <a:latin typeface="Calibri"/>
                <a:ea typeface="Calibri"/>
                <a:cs typeface="Calibri"/>
                <a:sym typeface="Calibri"/>
              </a:rPr>
              <a:t>. </a:t>
            </a:r>
            <a:endParaRPr/>
          </a:p>
          <a:p>
            <a:pPr marL="274320" marR="0" lvl="0" indent="-274320" algn="l" rtl="0">
              <a:spcBef>
                <a:spcPts val="440"/>
              </a:spcBef>
              <a:spcAft>
                <a:spcPts val="0"/>
              </a:spcAft>
              <a:buClr>
                <a:srgbClr val="000000"/>
              </a:buClr>
              <a:buSzPts val="2200"/>
              <a:buFont typeface="Noto Sans Symbols"/>
              <a:buChar char="∗"/>
            </a:pPr>
            <a:r>
              <a:rPr lang="en-US" sz="2200" b="1" i="0" u="none" strike="noStrike" cap="none">
                <a:solidFill>
                  <a:schemeClr val="dk1"/>
                </a:solidFill>
                <a:latin typeface="Calibri"/>
                <a:ea typeface="Calibri"/>
                <a:cs typeface="Calibri"/>
                <a:sym typeface="Calibri"/>
              </a:rPr>
              <a:t>The </a:t>
            </a:r>
            <a:r>
              <a:rPr lang="en-US" sz="2200" b="1" i="1" u="none" strike="noStrike" cap="none">
                <a:solidFill>
                  <a:schemeClr val="dk1"/>
                </a:solidFill>
                <a:latin typeface="Calibri"/>
                <a:ea typeface="Calibri"/>
                <a:cs typeface="Calibri"/>
                <a:sym typeface="Calibri"/>
              </a:rPr>
              <a:t>Program of Studies </a:t>
            </a:r>
            <a:r>
              <a:rPr lang="en-US" sz="2200" b="1" i="0" u="none" strike="noStrike" cap="none">
                <a:solidFill>
                  <a:schemeClr val="dk1"/>
                </a:solidFill>
                <a:latin typeface="Calibri"/>
                <a:ea typeface="Calibri"/>
                <a:cs typeface="Calibri"/>
                <a:sym typeface="Calibri"/>
              </a:rPr>
              <a:t>is available on our district and school websites at </a:t>
            </a:r>
            <a:r>
              <a:rPr lang="en-US" sz="2200" b="1" i="0" u="sng" strike="noStrike" cap="none">
                <a:solidFill>
                  <a:schemeClr val="hlink"/>
                </a:solidFill>
                <a:latin typeface="Calibri"/>
                <a:ea typeface="Calibri"/>
                <a:cs typeface="Calibri"/>
                <a:sym typeface="Calibri"/>
                <a:hlinkClick r:id="rId3"/>
              </a:rPr>
              <a:t>www.bhprsd.org/highland</a:t>
            </a:r>
            <a:r>
              <a:rPr lang="en-US" sz="2200" b="1" i="0" u="none" strike="noStrike" cap="none">
                <a:solidFill>
                  <a:schemeClr val="dk1"/>
                </a:solidFill>
                <a:latin typeface="Calibri"/>
                <a:ea typeface="Calibri"/>
                <a:cs typeface="Calibri"/>
                <a:sym typeface="Calibri"/>
              </a:rPr>
              <a:t> under Parents &amp; Students tab.</a:t>
            </a:r>
            <a:endParaRPr/>
          </a:p>
          <a:p>
            <a:pPr marL="274320" marR="0" lvl="1" indent="-274320" algn="l" rtl="0">
              <a:lnSpc>
                <a:spcPct val="120000"/>
              </a:lnSpc>
              <a:spcBef>
                <a:spcPts val="440"/>
              </a:spcBef>
              <a:spcAft>
                <a:spcPts val="1600"/>
              </a:spcAft>
              <a:buClr>
                <a:srgbClr val="000000"/>
              </a:buClr>
              <a:buSzPts val="2200"/>
              <a:buFont typeface="Noto Sans Symbols"/>
              <a:buChar char="∗"/>
            </a:pPr>
            <a:r>
              <a:rPr lang="en-US" sz="2200" b="1" i="0" u="sng" strike="noStrike" cap="none">
                <a:solidFill>
                  <a:schemeClr val="dk1"/>
                </a:solidFill>
                <a:latin typeface="Calibri"/>
                <a:ea typeface="Calibri"/>
                <a:cs typeface="Calibri"/>
                <a:sym typeface="Calibri"/>
              </a:rPr>
              <a:t>Students who are NOT Proficient on the Math or Language Arts section(s) of the 201</a:t>
            </a:r>
            <a:r>
              <a:rPr lang="en-US" b="1" u="sng">
                <a:solidFill>
                  <a:schemeClr val="dk1"/>
                </a:solidFill>
                <a:latin typeface="Calibri"/>
                <a:ea typeface="Calibri"/>
                <a:cs typeface="Calibri"/>
                <a:sym typeface="Calibri"/>
              </a:rPr>
              <a:t>8</a:t>
            </a:r>
            <a:r>
              <a:rPr lang="en-US" sz="2200" b="1" i="0" u="sng" strike="noStrike" cap="none">
                <a:solidFill>
                  <a:schemeClr val="dk1"/>
                </a:solidFill>
                <a:latin typeface="Calibri"/>
                <a:ea typeface="Calibri"/>
                <a:cs typeface="Calibri"/>
                <a:sym typeface="Calibri"/>
              </a:rPr>
              <a:t> PARCC </a:t>
            </a:r>
            <a:r>
              <a:rPr lang="en-US" b="1" u="sng">
                <a:solidFill>
                  <a:schemeClr val="dk1"/>
                </a:solidFill>
                <a:latin typeface="Calibri"/>
                <a:ea typeface="Calibri"/>
                <a:cs typeface="Calibri"/>
                <a:sym typeface="Calibri"/>
              </a:rPr>
              <a:t>may </a:t>
            </a:r>
            <a:r>
              <a:rPr lang="en-US" sz="2200" b="1" i="0" u="sng" strike="noStrike" cap="none">
                <a:solidFill>
                  <a:schemeClr val="dk1"/>
                </a:solidFill>
                <a:latin typeface="Calibri"/>
                <a:ea typeface="Calibri"/>
                <a:cs typeface="Calibri"/>
                <a:sym typeface="Calibri"/>
              </a:rPr>
              <a:t>have</a:t>
            </a:r>
            <a:r>
              <a:rPr lang="en-US" b="1" u="sng">
                <a:solidFill>
                  <a:schemeClr val="dk1"/>
                </a:solidFill>
                <a:latin typeface="Calibri"/>
                <a:ea typeface="Calibri"/>
                <a:cs typeface="Calibri"/>
                <a:sym typeface="Calibri"/>
              </a:rPr>
              <a:t> additional Math </a:t>
            </a:r>
            <a:r>
              <a:rPr lang="en-US" sz="2200" b="1" i="0" u="sng" strike="noStrike" cap="none">
                <a:solidFill>
                  <a:schemeClr val="dk1"/>
                </a:solidFill>
                <a:latin typeface="Calibri"/>
                <a:ea typeface="Calibri"/>
                <a:cs typeface="Calibri"/>
                <a:sym typeface="Calibri"/>
              </a:rPr>
              <a:t>and/or English </a:t>
            </a:r>
            <a:r>
              <a:rPr lang="en-US" b="1" u="sng">
                <a:solidFill>
                  <a:schemeClr val="dk1"/>
                </a:solidFill>
                <a:latin typeface="Calibri"/>
                <a:ea typeface="Calibri"/>
                <a:cs typeface="Calibri"/>
                <a:sym typeface="Calibri"/>
              </a:rPr>
              <a:t>courses</a:t>
            </a:r>
            <a:r>
              <a:rPr lang="en-US" sz="2200" b="1" i="0" u="sng" strike="noStrike" cap="none">
                <a:solidFill>
                  <a:schemeClr val="dk1"/>
                </a:solidFill>
                <a:latin typeface="Calibri"/>
                <a:ea typeface="Calibri"/>
                <a:cs typeface="Calibri"/>
                <a:sym typeface="Calibri"/>
              </a:rPr>
              <a:t> added to their schedule</a:t>
            </a:r>
            <a:r>
              <a:rPr lang="en-US" sz="2200" b="1" i="0" u="none" strike="noStrike" cap="none">
                <a:solidFill>
                  <a:schemeClr val="dk1"/>
                </a:solidFill>
                <a:latin typeface="Calibri"/>
                <a:ea typeface="Calibri"/>
                <a:cs typeface="Calibri"/>
                <a:sym typeface="Calibri"/>
              </a:rPr>
              <a:t>.  These courses w</a:t>
            </a:r>
            <a:r>
              <a:rPr lang="en-US" b="1">
                <a:solidFill>
                  <a:schemeClr val="dk1"/>
                </a:solidFill>
                <a:latin typeface="Calibri"/>
                <a:ea typeface="Calibri"/>
                <a:cs typeface="Calibri"/>
                <a:sym typeface="Calibri"/>
              </a:rPr>
              <a:t>ould</a:t>
            </a:r>
            <a:r>
              <a:rPr lang="en-US" sz="2200" b="1" i="0" u="none" strike="noStrike" cap="none">
                <a:solidFill>
                  <a:schemeClr val="dk1"/>
                </a:solidFill>
                <a:latin typeface="Calibri"/>
                <a:ea typeface="Calibri"/>
                <a:cs typeface="Calibri"/>
                <a:sym typeface="Calibri"/>
              </a:rPr>
              <a:t> replace their selected elective(s) and/or World Language.  State testing results typically become available in August.  Students will be notified by mail if changes should occur.</a:t>
            </a:r>
            <a:endParaRPr sz="2200" b="1" i="0" u="none" strike="noStrike" cap="none">
              <a:solidFill>
                <a:schemeClr val="dk1"/>
              </a:solidFill>
              <a:latin typeface="Calibri"/>
              <a:ea typeface="Calibri"/>
              <a:cs typeface="Calibri"/>
              <a:sym typeface="Calibri"/>
            </a:endParaRPr>
          </a:p>
        </p:txBody>
      </p:sp>
      <p:sp>
        <p:nvSpPr>
          <p:cNvPr id="120" name="Shape 120"/>
          <p:cNvSpPr txBox="1">
            <a:spLocks noGrp="1"/>
          </p:cNvSpPr>
          <p:nvPr>
            <p:ph type="title"/>
          </p:nvPr>
        </p:nvSpPr>
        <p:spPr>
          <a:xfrm>
            <a:off x="2121450" y="338325"/>
            <a:ext cx="5150100" cy="889200"/>
          </a:xfrm>
          <a:prstGeom prst="rect">
            <a:avLst/>
          </a:prstGeom>
          <a:noFill/>
          <a:ln w="9525" cap="flat" cmpd="sng">
            <a:solidFill>
              <a:srgbClr val="0000FF"/>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4000"/>
              <a:buFont typeface="Calibri"/>
              <a:buNone/>
            </a:pPr>
            <a:r>
              <a:rPr lang="en-US" sz="4000" b="1" u="sng">
                <a:solidFill>
                  <a:srgbClr val="000000"/>
                </a:solidFill>
                <a:latin typeface="Calibri"/>
                <a:ea typeface="Calibri"/>
                <a:cs typeface="Calibri"/>
                <a:sym typeface="Calibri"/>
              </a:rPr>
              <a:t>Returning </a:t>
            </a:r>
            <a:r>
              <a:rPr lang="en-US" sz="4000" b="1" i="0" u="sng" strike="noStrike" cap="none">
                <a:solidFill>
                  <a:srgbClr val="000000"/>
                </a:solidFill>
                <a:latin typeface="Calibri"/>
                <a:ea typeface="Calibri"/>
                <a:cs typeface="Calibri"/>
                <a:sym typeface="Calibri"/>
              </a:rPr>
              <a:t>Forms</a:t>
            </a:r>
            <a:endParaRPr sz="2800" b="1" i="0" u="sng" strike="noStrike" cap="none">
              <a:solidFill>
                <a:srgbClr val="000000"/>
              </a:solidFill>
              <a:latin typeface="Calibri"/>
              <a:ea typeface="Calibri"/>
              <a:cs typeface="Calibri"/>
              <a:sym typeface="Calibri"/>
            </a:endParaRPr>
          </a:p>
        </p:txBody>
      </p:sp>
      <p:pic>
        <p:nvPicPr>
          <p:cNvPr id="121" name="Shape 121"/>
          <p:cNvPicPr preferRelativeResize="0"/>
          <p:nvPr/>
        </p:nvPicPr>
        <p:blipFill rotWithShape="1">
          <a:blip r:embed="rId4">
            <a:alphaModFix/>
          </a:blip>
          <a:srcRect/>
          <a:stretch/>
        </p:blipFill>
        <p:spPr>
          <a:xfrm flipH="1">
            <a:off x="560375" y="338325"/>
            <a:ext cx="978725" cy="995800"/>
          </a:xfrm>
          <a:prstGeom prst="rect">
            <a:avLst/>
          </a:prstGeom>
          <a:noFill/>
          <a:ln>
            <a:noFill/>
          </a:ln>
        </p:spPr>
      </p:pic>
      <p:pic>
        <p:nvPicPr>
          <p:cNvPr id="122" name="Shape 122"/>
          <p:cNvPicPr preferRelativeResize="0"/>
          <p:nvPr/>
        </p:nvPicPr>
        <p:blipFill rotWithShape="1">
          <a:blip r:embed="rId4">
            <a:alphaModFix/>
          </a:blip>
          <a:srcRect/>
          <a:stretch/>
        </p:blipFill>
        <p:spPr>
          <a:xfrm>
            <a:off x="7738525" y="338325"/>
            <a:ext cx="978725" cy="995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395025" y="1480600"/>
            <a:ext cx="8348400" cy="5095500"/>
          </a:xfrm>
          <a:prstGeom prst="rect">
            <a:avLst/>
          </a:prstGeom>
          <a:solidFill>
            <a:srgbClr val="EFEFEF"/>
          </a:solidFill>
          <a:ln w="19050" cap="flat" cmpd="sng">
            <a:solidFill>
              <a:srgbClr val="0000FF"/>
            </a:solidFill>
            <a:prstDash val="solid"/>
            <a:round/>
            <a:headEnd type="none" w="med" len="med"/>
            <a:tailEnd type="none" w="med" len="med"/>
          </a:ln>
        </p:spPr>
        <p:txBody>
          <a:bodyPr spcFirstLastPara="1" wrap="square" lIns="91425" tIns="91425" rIns="91425" bIns="91425" anchor="t" anchorCtr="0">
            <a:noAutofit/>
          </a:bodyPr>
          <a:lstStyle/>
          <a:p>
            <a:pPr marL="457200" lvl="0" indent="-393700">
              <a:spcBef>
                <a:spcPts val="480"/>
              </a:spcBef>
              <a:spcAft>
                <a:spcPts val="0"/>
              </a:spcAft>
              <a:buClr>
                <a:srgbClr val="000000"/>
              </a:buClr>
              <a:buSzPts val="2600"/>
              <a:buFont typeface="Calibri"/>
              <a:buChar char="●"/>
            </a:pPr>
            <a:r>
              <a:rPr lang="en-US" sz="2600" b="1">
                <a:solidFill>
                  <a:srgbClr val="000000"/>
                </a:solidFill>
                <a:latin typeface="Calibri"/>
                <a:ea typeface="Calibri"/>
                <a:cs typeface="Calibri"/>
                <a:sym typeface="Calibri"/>
              </a:rPr>
              <a:t>Summer Option: </a:t>
            </a:r>
            <a:endParaRPr sz="2600" b="1">
              <a:solidFill>
                <a:srgbClr val="000000"/>
              </a:solidFill>
              <a:latin typeface="Calibri"/>
              <a:ea typeface="Calibri"/>
              <a:cs typeface="Calibri"/>
              <a:sym typeface="Calibri"/>
            </a:endParaRPr>
          </a:p>
          <a:p>
            <a:pPr marL="914400" lvl="0" indent="-393700" rtl="0">
              <a:spcBef>
                <a:spcPts val="0"/>
              </a:spcBef>
              <a:spcAft>
                <a:spcPts val="0"/>
              </a:spcAft>
              <a:buClr>
                <a:srgbClr val="000000"/>
              </a:buClr>
              <a:buSzPts val="2600"/>
              <a:buFont typeface="Calibri"/>
              <a:buAutoNum type="romanUcPeriod"/>
            </a:pPr>
            <a:r>
              <a:rPr lang="en-US" sz="2600" b="1">
                <a:solidFill>
                  <a:srgbClr val="000000"/>
                </a:solidFill>
                <a:latin typeface="Calibri"/>
                <a:ea typeface="Calibri"/>
                <a:cs typeface="Calibri"/>
                <a:sym typeface="Calibri"/>
              </a:rPr>
              <a:t>Passed Alg I but not PARCC</a:t>
            </a:r>
            <a:endParaRPr sz="2600" b="1">
              <a:solidFill>
                <a:srgbClr val="000000"/>
              </a:solidFill>
              <a:latin typeface="Calibri"/>
              <a:ea typeface="Calibri"/>
              <a:cs typeface="Calibri"/>
              <a:sym typeface="Calibri"/>
            </a:endParaRPr>
          </a:p>
          <a:p>
            <a:pPr marL="1828800" lvl="1" indent="-393700" rtl="0">
              <a:spcBef>
                <a:spcPts val="0"/>
              </a:spcBef>
              <a:spcAft>
                <a:spcPts val="0"/>
              </a:spcAft>
              <a:buClr>
                <a:srgbClr val="000000"/>
              </a:buClr>
              <a:buSzPts val="2600"/>
              <a:buFont typeface="Calibri"/>
              <a:buAutoNum type="alphaUcPeriod"/>
            </a:pPr>
            <a:r>
              <a:rPr lang="en-US" sz="2600" b="1">
                <a:solidFill>
                  <a:srgbClr val="000000"/>
                </a:solidFill>
                <a:latin typeface="Calibri"/>
                <a:ea typeface="Calibri"/>
                <a:cs typeface="Calibri"/>
                <a:sym typeface="Calibri"/>
              </a:rPr>
              <a:t>“Learning Module” ONLY (740-749)</a:t>
            </a:r>
            <a:endParaRPr sz="2600" b="1">
              <a:solidFill>
                <a:srgbClr val="000000"/>
              </a:solidFill>
              <a:latin typeface="Calibri"/>
              <a:ea typeface="Calibri"/>
              <a:cs typeface="Calibri"/>
              <a:sym typeface="Calibri"/>
            </a:endParaRPr>
          </a:p>
          <a:p>
            <a:pPr marL="2286000" lvl="2" indent="-393700" rtl="0">
              <a:spcBef>
                <a:spcPts val="0"/>
              </a:spcBef>
              <a:spcAft>
                <a:spcPts val="0"/>
              </a:spcAft>
              <a:buClr>
                <a:srgbClr val="000000"/>
              </a:buClr>
              <a:buSzPts val="2600"/>
              <a:buFont typeface="Calibri"/>
              <a:buAutoNum type="arabicPeriod"/>
            </a:pPr>
            <a:r>
              <a:rPr lang="en-US" sz="2600" b="1">
                <a:solidFill>
                  <a:srgbClr val="000000"/>
                </a:solidFill>
                <a:latin typeface="Calibri"/>
                <a:ea typeface="Calibri"/>
                <a:cs typeface="Calibri"/>
                <a:sym typeface="Calibri"/>
              </a:rPr>
              <a:t>Take PARCC in summer window</a:t>
            </a:r>
            <a:endParaRPr sz="2600" b="1">
              <a:solidFill>
                <a:srgbClr val="000000"/>
              </a:solidFill>
              <a:latin typeface="Calibri"/>
              <a:ea typeface="Calibri"/>
              <a:cs typeface="Calibri"/>
              <a:sym typeface="Calibri"/>
            </a:endParaRPr>
          </a:p>
          <a:p>
            <a:pPr marL="1828800" lvl="1" indent="-393700" rtl="0">
              <a:spcBef>
                <a:spcPts val="0"/>
              </a:spcBef>
              <a:spcAft>
                <a:spcPts val="0"/>
              </a:spcAft>
              <a:buClr>
                <a:srgbClr val="000000"/>
              </a:buClr>
              <a:buSzPts val="2600"/>
              <a:buFont typeface="Calibri"/>
              <a:buAutoNum type="alphaUcPeriod"/>
            </a:pPr>
            <a:r>
              <a:rPr lang="en-US" sz="2600" b="1">
                <a:solidFill>
                  <a:srgbClr val="000000"/>
                </a:solidFill>
                <a:latin typeface="Calibri"/>
                <a:ea typeface="Calibri"/>
                <a:cs typeface="Calibri"/>
                <a:sym typeface="Calibri"/>
              </a:rPr>
              <a:t>Level 3</a:t>
            </a:r>
            <a:endParaRPr sz="2600" b="1">
              <a:solidFill>
                <a:srgbClr val="000000"/>
              </a:solidFill>
              <a:latin typeface="Calibri"/>
              <a:ea typeface="Calibri"/>
              <a:cs typeface="Calibri"/>
              <a:sym typeface="Calibri"/>
            </a:endParaRPr>
          </a:p>
          <a:p>
            <a:pPr marL="2286000" lvl="2" indent="-393700" rtl="0">
              <a:spcBef>
                <a:spcPts val="0"/>
              </a:spcBef>
              <a:spcAft>
                <a:spcPts val="0"/>
              </a:spcAft>
              <a:buClr>
                <a:srgbClr val="000000"/>
              </a:buClr>
              <a:buSzPts val="2600"/>
              <a:buFont typeface="Calibri"/>
              <a:buAutoNum type="arabicPeriod"/>
            </a:pPr>
            <a:r>
              <a:rPr lang="en-US" sz="2600" b="1">
                <a:solidFill>
                  <a:srgbClr val="000000"/>
                </a:solidFill>
                <a:latin typeface="Calibri"/>
                <a:ea typeface="Calibri"/>
                <a:cs typeface="Calibri"/>
                <a:sym typeface="Calibri"/>
              </a:rPr>
              <a:t>Math elective (1.25 credits) July 16-30</a:t>
            </a:r>
            <a:endParaRPr sz="2600" b="1">
              <a:solidFill>
                <a:srgbClr val="000000"/>
              </a:solidFill>
              <a:latin typeface="Calibri"/>
              <a:ea typeface="Calibri"/>
              <a:cs typeface="Calibri"/>
              <a:sym typeface="Calibri"/>
            </a:endParaRPr>
          </a:p>
          <a:p>
            <a:pPr marL="2286000" lvl="2" indent="-393700" rtl="0">
              <a:spcBef>
                <a:spcPts val="0"/>
              </a:spcBef>
              <a:spcAft>
                <a:spcPts val="0"/>
              </a:spcAft>
              <a:buClr>
                <a:srgbClr val="000000"/>
              </a:buClr>
              <a:buSzPts val="2600"/>
              <a:buFont typeface="Calibri"/>
              <a:buAutoNum type="arabicPeriod"/>
            </a:pPr>
            <a:r>
              <a:rPr lang="en-US" sz="2600" b="1">
                <a:solidFill>
                  <a:srgbClr val="000000"/>
                </a:solidFill>
                <a:latin typeface="Calibri"/>
                <a:ea typeface="Calibri"/>
                <a:cs typeface="Calibri"/>
                <a:sym typeface="Calibri"/>
              </a:rPr>
              <a:t>Take PARCC in summer window</a:t>
            </a:r>
            <a:endParaRPr sz="2600" b="1">
              <a:solidFill>
                <a:srgbClr val="000000"/>
              </a:solidFill>
              <a:latin typeface="Calibri"/>
              <a:ea typeface="Calibri"/>
              <a:cs typeface="Calibri"/>
              <a:sym typeface="Calibri"/>
            </a:endParaRPr>
          </a:p>
        </p:txBody>
      </p:sp>
      <p:sp>
        <p:nvSpPr>
          <p:cNvPr id="129" name="Shape 129"/>
          <p:cNvSpPr txBox="1">
            <a:spLocks noGrp="1"/>
          </p:cNvSpPr>
          <p:nvPr>
            <p:ph type="title"/>
          </p:nvPr>
        </p:nvSpPr>
        <p:spPr>
          <a:xfrm>
            <a:off x="1529325" y="369475"/>
            <a:ext cx="6079800" cy="831300"/>
          </a:xfrm>
          <a:prstGeom prst="rect">
            <a:avLst/>
          </a:prstGeom>
          <a:ln w="9525" cap="flat" cmpd="sng">
            <a:solidFill>
              <a:srgbClr val="0000FF"/>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r>
              <a:rPr lang="en-US" b="1" u="sng">
                <a:solidFill>
                  <a:srgbClr val="000000"/>
                </a:solidFill>
              </a:rPr>
              <a:t>PARCC Testing - Summer </a:t>
            </a:r>
            <a:endParaRPr sz="1600" b="1" u="sng">
              <a:solidFill>
                <a:srgbClr val="000000"/>
              </a:solidFill>
            </a:endParaRPr>
          </a:p>
        </p:txBody>
      </p:sp>
      <p:pic>
        <p:nvPicPr>
          <p:cNvPr id="130" name="Shape 130"/>
          <p:cNvPicPr preferRelativeResize="0"/>
          <p:nvPr/>
        </p:nvPicPr>
        <p:blipFill rotWithShape="1">
          <a:blip r:embed="rId3">
            <a:alphaModFix/>
          </a:blip>
          <a:srcRect/>
          <a:stretch/>
        </p:blipFill>
        <p:spPr>
          <a:xfrm flipH="1">
            <a:off x="422200" y="205025"/>
            <a:ext cx="978725" cy="995800"/>
          </a:xfrm>
          <a:prstGeom prst="rect">
            <a:avLst/>
          </a:prstGeom>
          <a:noFill/>
          <a:ln>
            <a:noFill/>
          </a:ln>
        </p:spPr>
      </p:pic>
      <p:pic>
        <p:nvPicPr>
          <p:cNvPr id="131" name="Shape 131"/>
          <p:cNvPicPr preferRelativeResize="0"/>
          <p:nvPr/>
        </p:nvPicPr>
        <p:blipFill rotWithShape="1">
          <a:blip r:embed="rId3">
            <a:alphaModFix/>
          </a:blip>
          <a:srcRect/>
          <a:stretch/>
        </p:blipFill>
        <p:spPr>
          <a:xfrm>
            <a:off x="7791875" y="205025"/>
            <a:ext cx="978725" cy="995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238200" y="1604475"/>
            <a:ext cx="8667600" cy="5056800"/>
          </a:xfrm>
          <a:prstGeom prst="rect">
            <a:avLst/>
          </a:prstGeom>
          <a:solidFill>
            <a:srgbClr val="EFEFEF"/>
          </a:solidFill>
          <a:ln w="28575" cap="flat" cmpd="sng">
            <a:solidFill>
              <a:srgbClr val="0000FF"/>
            </a:solidFill>
            <a:prstDash val="solid"/>
            <a:round/>
            <a:headEnd type="none" w="med" len="med"/>
            <a:tailEnd type="none" w="med" len="med"/>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800"/>
              <a:buFont typeface="Noto Sans Symbols"/>
              <a:buChar char="∗"/>
            </a:pPr>
            <a:r>
              <a:rPr lang="en-US" sz="2800" b="1" i="0" u="none" strike="noStrike" cap="none">
                <a:solidFill>
                  <a:schemeClr val="dk1"/>
                </a:solidFill>
                <a:latin typeface="Cambria"/>
                <a:ea typeface="Cambria"/>
                <a:cs typeface="Cambria"/>
                <a:sym typeface="Cambria"/>
              </a:rPr>
              <a:t>Starting with the Class of 202</a:t>
            </a:r>
            <a:r>
              <a:rPr lang="en-US" sz="2800" b="1">
                <a:solidFill>
                  <a:schemeClr val="dk1"/>
                </a:solidFill>
                <a:latin typeface="Cambria"/>
                <a:ea typeface="Cambria"/>
                <a:cs typeface="Cambria"/>
                <a:sym typeface="Cambria"/>
              </a:rPr>
              <a:t>2</a:t>
            </a:r>
            <a:r>
              <a:rPr lang="en-US" sz="2800" b="1" i="0" u="none" strike="noStrike" cap="none">
                <a:solidFill>
                  <a:schemeClr val="dk1"/>
                </a:solidFill>
                <a:latin typeface="Cambria"/>
                <a:ea typeface="Cambria"/>
                <a:cs typeface="Cambria"/>
                <a:sym typeface="Cambria"/>
              </a:rPr>
              <a:t>, students will need to meet the high school graduation assessment requirements by passing </a:t>
            </a:r>
            <a:r>
              <a:rPr lang="en-US" sz="2800" b="1" i="0" u="sng" strike="noStrike" cap="none">
                <a:solidFill>
                  <a:schemeClr val="dk1"/>
                </a:solidFill>
                <a:latin typeface="Cambria"/>
                <a:ea typeface="Cambria"/>
                <a:cs typeface="Cambria"/>
                <a:sym typeface="Cambria"/>
              </a:rPr>
              <a:t>PARCC ELA Grade 10</a:t>
            </a:r>
            <a:r>
              <a:rPr lang="en-US" sz="2800" b="1" i="0" u="none" strike="noStrike" cap="none">
                <a:solidFill>
                  <a:schemeClr val="dk1"/>
                </a:solidFill>
                <a:latin typeface="Cambria"/>
                <a:ea typeface="Cambria"/>
                <a:cs typeface="Cambria"/>
                <a:sym typeface="Cambria"/>
              </a:rPr>
              <a:t> and </a:t>
            </a:r>
            <a:r>
              <a:rPr lang="en-US" sz="2800" b="1" i="0" u="sng" strike="noStrike" cap="none">
                <a:solidFill>
                  <a:schemeClr val="dk1"/>
                </a:solidFill>
                <a:latin typeface="Cambria"/>
                <a:ea typeface="Cambria"/>
                <a:cs typeface="Cambria"/>
                <a:sym typeface="Cambria"/>
              </a:rPr>
              <a:t>PARCC Algebra I</a:t>
            </a:r>
            <a:r>
              <a:rPr lang="en-US" sz="2800" b="1" i="0" u="none" strike="noStrike" cap="none">
                <a:solidFill>
                  <a:schemeClr val="dk1"/>
                </a:solidFill>
                <a:latin typeface="Cambria"/>
                <a:ea typeface="Cambria"/>
                <a:cs typeface="Cambria"/>
                <a:sym typeface="Cambria"/>
              </a:rPr>
              <a:t>.  If students are unable to pass one or both of those assessments, they will be able to access the portfolio appeals process to meet the assessment requirements, but only if they take all PARCC assessments associated with the high-school level courses for which they were eligible* (see chart below). </a:t>
            </a:r>
            <a:endParaRPr sz="2800" b="1" i="0" u="none" strike="noStrike" cap="none">
              <a:solidFill>
                <a:schemeClr val="dk1"/>
              </a:solidFill>
              <a:latin typeface="Cambria"/>
              <a:ea typeface="Cambria"/>
              <a:cs typeface="Cambria"/>
              <a:sym typeface="Cambria"/>
            </a:endParaRPr>
          </a:p>
          <a:p>
            <a:pPr marL="274320" marR="0" lvl="0" indent="-185420" algn="just" rtl="0">
              <a:spcBef>
                <a:spcPts val="280"/>
              </a:spcBef>
              <a:spcAft>
                <a:spcPts val="0"/>
              </a:spcAft>
              <a:buClr>
                <a:schemeClr val="accent1"/>
              </a:buClr>
              <a:buSzPts val="1400"/>
              <a:buFont typeface="Noto Sans Symbols"/>
              <a:buNone/>
            </a:pPr>
            <a:endParaRPr sz="1400" b="1" i="0" u="none" strike="noStrike" cap="none">
              <a:solidFill>
                <a:schemeClr val="dk1"/>
              </a:solidFill>
              <a:latin typeface="Candara"/>
              <a:ea typeface="Candara"/>
              <a:cs typeface="Candara"/>
              <a:sym typeface="Candara"/>
            </a:endParaRPr>
          </a:p>
          <a:p>
            <a:pPr marL="274320" marR="0" lvl="0" indent="-185420" algn="ctr" rtl="0">
              <a:spcBef>
                <a:spcPts val="280"/>
              </a:spcBef>
              <a:spcAft>
                <a:spcPts val="1600"/>
              </a:spcAft>
              <a:buClr>
                <a:schemeClr val="accent1"/>
              </a:buClr>
              <a:buSzPts val="1400"/>
              <a:buFont typeface="Noto Sans Symbols"/>
              <a:buNone/>
            </a:pPr>
            <a:endParaRPr sz="1400" b="1" i="0" u="none" strike="noStrike" cap="none">
              <a:solidFill>
                <a:schemeClr val="dk1"/>
              </a:solidFill>
              <a:latin typeface="Candara"/>
              <a:ea typeface="Candara"/>
              <a:cs typeface="Candara"/>
              <a:sym typeface="Candara"/>
            </a:endParaRPr>
          </a:p>
        </p:txBody>
      </p:sp>
      <p:sp>
        <p:nvSpPr>
          <p:cNvPr id="137" name="Shape 137"/>
          <p:cNvSpPr txBox="1">
            <a:spLocks noGrp="1"/>
          </p:cNvSpPr>
          <p:nvPr>
            <p:ph type="title"/>
          </p:nvPr>
        </p:nvSpPr>
        <p:spPr>
          <a:xfrm>
            <a:off x="2230500" y="279575"/>
            <a:ext cx="4683000" cy="1116000"/>
          </a:xfrm>
          <a:prstGeom prst="rect">
            <a:avLst/>
          </a:prstGeom>
          <a:noFill/>
          <a:ln w="9525" cap="flat" cmpd="sng">
            <a:solidFill>
              <a:srgbClr val="0000FF"/>
            </a:solidFill>
            <a:prstDash val="solid"/>
            <a:round/>
            <a:headEnd type="none" w="med" len="med"/>
            <a:tailEnd type="none" w="med" len="med"/>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3600"/>
              <a:buFont typeface="Calibri"/>
              <a:buNone/>
            </a:pPr>
            <a:r>
              <a:rPr lang="en-US" sz="3600" b="1" i="0" u="sng" strike="noStrike" cap="none">
                <a:solidFill>
                  <a:srgbClr val="000000"/>
                </a:solidFill>
                <a:latin typeface="Calibri"/>
                <a:ea typeface="Calibri"/>
                <a:cs typeface="Calibri"/>
                <a:sym typeface="Calibri"/>
              </a:rPr>
              <a:t>PARCC REMINDERS</a:t>
            </a:r>
            <a:endParaRPr sz="3600" b="1" u="sng">
              <a:solidFill>
                <a:srgbClr val="000000"/>
              </a:solidFill>
              <a:latin typeface="Calibri"/>
              <a:ea typeface="Calibri"/>
              <a:cs typeface="Calibri"/>
              <a:sym typeface="Calibri"/>
            </a:endParaRPr>
          </a:p>
          <a:p>
            <a:pPr marL="0" marR="0" lvl="0" indent="0" algn="ctr" rtl="0">
              <a:spcBef>
                <a:spcPts val="0"/>
              </a:spcBef>
              <a:spcAft>
                <a:spcPts val="0"/>
              </a:spcAft>
              <a:buClr>
                <a:srgbClr val="FFFFFF"/>
              </a:buClr>
              <a:buSzPts val="3600"/>
              <a:buFont typeface="Calibri"/>
              <a:buNone/>
            </a:pPr>
            <a:r>
              <a:rPr lang="en-US" sz="3600" b="1" i="0" strike="noStrike" cap="none">
                <a:solidFill>
                  <a:srgbClr val="000000"/>
                </a:solidFill>
                <a:latin typeface="Calibri"/>
                <a:ea typeface="Calibri"/>
                <a:cs typeface="Calibri"/>
                <a:sym typeface="Calibri"/>
              </a:rPr>
              <a:t>class of 202</a:t>
            </a:r>
            <a:r>
              <a:rPr lang="en-US" sz="3600" b="1">
                <a:solidFill>
                  <a:srgbClr val="000000"/>
                </a:solidFill>
                <a:latin typeface="Calibri"/>
                <a:ea typeface="Calibri"/>
                <a:cs typeface="Calibri"/>
                <a:sym typeface="Calibri"/>
              </a:rPr>
              <a:t>2</a:t>
            </a:r>
            <a:endParaRPr sz="3600" b="1" i="0" strike="noStrike" cap="none">
              <a:solidFill>
                <a:srgbClr val="000000"/>
              </a:solidFill>
              <a:latin typeface="Calibri"/>
              <a:ea typeface="Calibri"/>
              <a:cs typeface="Calibri"/>
              <a:sym typeface="Calibri"/>
            </a:endParaRPr>
          </a:p>
        </p:txBody>
      </p:sp>
      <p:pic>
        <p:nvPicPr>
          <p:cNvPr id="138" name="Shape 138"/>
          <p:cNvPicPr preferRelativeResize="0"/>
          <p:nvPr/>
        </p:nvPicPr>
        <p:blipFill rotWithShape="1">
          <a:blip r:embed="rId3">
            <a:alphaModFix/>
          </a:blip>
          <a:srcRect/>
          <a:stretch/>
        </p:blipFill>
        <p:spPr>
          <a:xfrm flipH="1">
            <a:off x="539875" y="351675"/>
            <a:ext cx="923725" cy="971800"/>
          </a:xfrm>
          <a:prstGeom prst="rect">
            <a:avLst/>
          </a:prstGeom>
          <a:noFill/>
          <a:ln>
            <a:noFill/>
          </a:ln>
        </p:spPr>
      </p:pic>
      <p:pic>
        <p:nvPicPr>
          <p:cNvPr id="139" name="Shape 139"/>
          <p:cNvPicPr preferRelativeResize="0"/>
          <p:nvPr/>
        </p:nvPicPr>
        <p:blipFill rotWithShape="1">
          <a:blip r:embed="rId3">
            <a:alphaModFix/>
          </a:blip>
          <a:srcRect/>
          <a:stretch/>
        </p:blipFill>
        <p:spPr>
          <a:xfrm>
            <a:off x="7805350" y="344300"/>
            <a:ext cx="923725" cy="9865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2673</Words>
  <Application>Microsoft Office PowerPoint</Application>
  <PresentationFormat>On-screen Show (4:3)</PresentationFormat>
  <Paragraphs>555</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Calibri</vt:lpstr>
      <vt:lpstr>Noto Sans Symbols</vt:lpstr>
      <vt:lpstr>Arial</vt:lpstr>
      <vt:lpstr>Candara</vt:lpstr>
      <vt:lpstr>Cambria</vt:lpstr>
      <vt:lpstr>Simple Light</vt:lpstr>
      <vt:lpstr>Welcome to 8th Grade Orientation</vt:lpstr>
      <vt:lpstr>Highland Administration Home of the Tartans</vt:lpstr>
      <vt:lpstr>Air Force Junior Reserve Officer Training (AFJROTC)</vt:lpstr>
      <vt:lpstr>Air Force Junior Reserve Officer Training (AFJROTC)</vt:lpstr>
      <vt:lpstr>Highland Counseling Office (p) 856-227-4100 x4036     (f) 856-227-8422</vt:lpstr>
      <vt:lpstr>Child Study Team (CST) (856)227-4100 x 4047</vt:lpstr>
      <vt:lpstr>Returning Forms</vt:lpstr>
      <vt:lpstr>PARCC Testing - Summer </vt:lpstr>
      <vt:lpstr>PARCC REMINDERS class of 2022</vt:lpstr>
      <vt:lpstr>Class of ‘22 and beyond</vt:lpstr>
      <vt:lpstr>Scheduling Information</vt:lpstr>
      <vt:lpstr> A “typical” day</vt:lpstr>
      <vt:lpstr>Bell Schedule</vt:lpstr>
      <vt:lpstr>Graduation Requirements (see pp. 12 in the POS)</vt:lpstr>
      <vt:lpstr>“Most” freshman have….</vt:lpstr>
      <vt:lpstr>Credit Requirements</vt:lpstr>
      <vt:lpstr>Grading System</vt:lpstr>
      <vt:lpstr>Class Rank/GPA  - (Val &amp; Sal)</vt:lpstr>
      <vt:lpstr>Clubs &amp; Activities</vt:lpstr>
      <vt:lpstr>Clubs &amp; Activities</vt:lpstr>
      <vt:lpstr>HHS Athletics Athletic Director:  Mr. Frank Torcasio 856-227-4100 x4080</vt:lpstr>
      <vt:lpstr>ACADEMIC ELIGIBILITY</vt:lpstr>
      <vt:lpstr>Athletic Transition from 8th to 9th Grade Athletic Director:  Mr. Frank Torcasio 856-227-4100 x4080</vt:lpstr>
      <vt:lpstr>Athletic Transition from 8th to 9th Grade Athletic Director:  Mr. Frank Torcasio 856-227-4100 x4080</vt:lpstr>
      <vt:lpstr>Athletic Transition from 8th to 9th Grade Athletic Director:  Mr. Frank Torcasio 856-227-4100 x4080</vt:lpstr>
      <vt:lpstr>PowerPoint Presentation</vt:lpstr>
      <vt:lpstr>class of 2022</vt:lpstr>
      <vt:lpstr>Website</vt:lpstr>
      <vt:lpstr>Next:  Counselor Meetings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8th Grade Orientation</dc:title>
  <dc:creator>Arthur Alessandroni</dc:creator>
  <cp:lastModifiedBy>Arthur Alessandroni</cp:lastModifiedBy>
  <cp:revision>1</cp:revision>
  <dcterms:modified xsi:type="dcterms:W3CDTF">2018-02-07T15:14:42Z</dcterms:modified>
</cp:coreProperties>
</file>