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ldrich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Aldrich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22e3daa7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22e3daa7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22e3daa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22e3daa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22e3daa7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22e3daa7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22e3daa7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22e3daa7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22e3daa7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22e3daa7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22e3daa7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22e3daa7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22e3daa7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22e3daa7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22e3daa7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22e3daa7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22dbacee3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22dbacee3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2.jpg"/><Relationship Id="rId5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1050" y="2117700"/>
            <a:ext cx="8361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700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My Space Force Journey</a:t>
            </a:r>
            <a:endParaRPr b="1" sz="4700"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ROTC Skills That Translate</a:t>
            </a:r>
            <a:endParaRPr b="1"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How to wear the uniform properly (and take pride in it)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Communication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Public speaking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Management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April - June 2024: Basic Training</a:t>
            </a:r>
            <a:endParaRPr b="1"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pic>
        <p:nvPicPr>
          <p:cNvPr id="60" name="Google Shape;60;p14" title="Resized_20240620_1009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5825" y="1152475"/>
            <a:ext cx="2864125" cy="382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 title="Resized_20240620_10095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2864137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 title="479991206_1772361483308733_4311529847703424780_n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9950" y="1152500"/>
            <a:ext cx="2762131" cy="38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June - October 2024: Tech School</a:t>
            </a:r>
            <a:endParaRPr b="1"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pic>
        <p:nvPicPr>
          <p:cNvPr id="68" name="Google Shape;68;p15" title="DSC0103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725" y="1017726"/>
            <a:ext cx="7068549" cy="39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 title="IMG-20240906-WA00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8350"/>
            <a:ext cx="8839200" cy="4126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 title="FB_IMG_17293657121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780" y="223913"/>
            <a:ext cx="3519820" cy="46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 title="20240826_154955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605" y="216076"/>
            <a:ext cx="2281195" cy="46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 title="IMG_4327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0125" y="216075"/>
            <a:ext cx="2667650" cy="46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 title="IMG-20240920-WA00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13" y="650038"/>
            <a:ext cx="8232174" cy="38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 title="IMG-20240816-WA00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700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 title="IMG-20240816-WA001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575" y="227600"/>
            <a:ext cx="5059799" cy="47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300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November ‘24 - April ‘25: Mission Qualification Training</a:t>
            </a:r>
            <a:endParaRPr b="1" sz="2300"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pic>
        <p:nvPicPr>
          <p:cNvPr id="97" name="Google Shape;97;p20" title="IMG-20250404-WA0005~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3546085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 title="IMG_20250404_171739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8485" y="1170125"/>
            <a:ext cx="2864137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0" title="20250404_09422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9822" y="1170125"/>
            <a:ext cx="2276579" cy="1706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 title="IMG_20250404_180916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15022" y="3029247"/>
            <a:ext cx="2276579" cy="1706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96969"/>
            </a:gs>
            <a:gs pos="100000">
              <a:srgbClr val="1D1D1D"/>
            </a:gs>
          </a:gsLst>
          <a:lin ang="5400012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Why Did </a:t>
            </a:r>
            <a:r>
              <a:rPr b="1"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I Join</a:t>
            </a:r>
            <a:r>
              <a:rPr b="1"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 the Military?</a:t>
            </a:r>
            <a:endParaRPr b="1"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Financial stability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Sense of purpose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Long-term planning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Travel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ldrich"/>
              <a:buChar char="●"/>
            </a:pPr>
            <a:r>
              <a:rPr lang="en">
                <a:solidFill>
                  <a:srgbClr val="FFFFFF"/>
                </a:solidFill>
                <a:latin typeface="Aldrich"/>
                <a:ea typeface="Aldrich"/>
                <a:cs typeface="Aldrich"/>
                <a:sym typeface="Aldrich"/>
              </a:rPr>
              <a:t>Networking</a:t>
            </a:r>
            <a:endParaRPr>
              <a:solidFill>
                <a:srgbClr val="FFFFFF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